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323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5028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977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4053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6679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4616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9243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49177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393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392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028240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28241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3228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6733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82530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74521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588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7273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57297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664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507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8666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09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318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970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705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6156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58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246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5D4C7AE5-9F2F-486C-9DA1-976EE841E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Una Historia Diremos Al Mundo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AAE2C42-66C9-46E7-9AA8-A5B1E2C18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3902C24-01F2-4829-9645-CDE974635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821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Una historia diremos al mundo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convertirá el corazón,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Historia de paz y ternura,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Historia de redención, historia de redención.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noche la aurora sigue,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aurora el pleno sol,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reino de nuestro Dios vendrá,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reino de luz y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2558A0D-81D8-4AA2-B560-5CCB434E7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21A97E9-1883-4619-8BB5-43D5AE5F3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750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Nuevo canto traemos al mundo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proclama la lealtad;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Transforma la espada en arado,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Inspira fraternidad, inspira fraternidad.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noche la aurora sigue,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aurora el pleno sol,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reino de nuestro Dios vendrá,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reino de luz y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A9B19C3C-E17C-44F3-84AD-DE0312CC6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FCA11A3-ED11-46B2-9776-7649ACC92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42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Un mensaje daremos al mundo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rescata de todo error;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Cristo, el ejemplo viviente,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único Salvador, el único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noche la aurora sigue,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aurora el pleno sol,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reino de nuestro Dios vendrá,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reino de luz y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20</TotalTime>
  <Words>179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2020-06-28T18:01:40Z</dcterms:modified>
</cp:coreProperties>
</file>