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323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02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770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05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667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461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243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917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393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39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02824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824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228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6733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825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452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588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27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729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64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0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866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9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18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70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0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15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246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D4C7AE5-9F2F-486C-9DA1-976EE841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Una Historia Diremos Al Mundo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AAE2C42-66C9-46E7-9AA8-A5B1E2C1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3902C24-01F2-4829-9645-CDE97463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821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Una historia diremos al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convertirá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Historia de paz y ternura,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Historia de redención, historia de redención.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noche la aurora sigue,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aurora el pleno sol,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de nuestro Dios vendrá,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reino de luz y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2558A0D-81D8-4AA2-B560-5CCB434E7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21A97E9-1883-4619-8BB5-43D5AE5F3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750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Nuevo canto traemos al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proclama la lealtad;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Transforma la espada en arado,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Inspira fraternidad, inspira fraternidad.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noche la aurora sigue,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aurora el pleno sol,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de nuestro Dios vendrá,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reino de luz y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9B19C3C-E17C-44F3-84AD-DE0312CC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CA11A3-ED11-46B2-9776-7649ACC92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42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Un mensaje daremos al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rescata de todo error;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Cristo, el ejemplo viviente,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único Salvador, el único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noche la aurora sigue,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aurora el pleno sol,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de nuestro Dios vendrá,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reino de luz y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179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2020-06-28T18:01:40Z</dcterms:modified>
</cp:coreProperties>
</file>