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0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21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640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8502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917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8548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3679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1357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314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315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095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38507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873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1199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4853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6351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355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9580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1847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4937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022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408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36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35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942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106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246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2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552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61B308F-D5EC-425B-A278-12554DB8A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252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El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Señor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Jesús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Llamando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DDF2727-5666-4B63-875F-9F9796F0D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1994D64-DAF3-446E-B7B4-6269C66F8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5151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El Señor Jesús está llamando,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al campo a trabajar irá?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irá buscando a los perdidos?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la senda les enseñará?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Háblame, ¡Oh, háblame!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“Heme aquí”, responderé,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Háblame, Te diré,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“Heme aquí, ¡Oh, envíame, Señor!”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E8F23F9-DB62-45F3-9012-FCC0ACE02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96A8AE3-AA95-49E3-8C20-8D8A96949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7897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Cuando el trozo de carbón ardiente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profeta fiel purificó,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oír la voz que le llamaba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“Mándame, Señor”, él respondió.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Háblame, ¡Oh, háblame!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“Heme aquí”, responderé,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Háblame, Te diré,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“Heme aquí, ¡Oh, envíame, Señor!”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AEFD9E8-59FB-459B-BEE8-18951DBE2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8F88912-BAEF-489E-843D-8AC2FBD27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1104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Hay millones que en pecado mueren,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Escuchad su llanto de dolor;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Acudid con tiempo a rescatarles;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dirá, “Oh, envíame, Señor?”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Háblame, ¡Oh, háblame!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“Heme aquí”, responderé,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Háblame, Te diré,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“Heme aquí, ¡Oh, envíame, Señor!”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46EDCDF-8A37-4392-8303-77D86551E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897627B-7A43-4434-80C3-2F0A68D20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64817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Pronto el tiempo de la siega pasa,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iremos al celeste Edén;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Ojalá que aquel solemne día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allí nos diga, “Hiciste bien”.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Háblame, ¡Oh, háblame!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“Heme aquí”, responderé,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Háblame, Te diré,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“Heme aquí, ¡Oh, envíame, Señor!”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20</TotalTime>
  <Words>266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2020-06-28T18:01:50Z</dcterms:modified>
</cp:coreProperties>
</file>