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266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1239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9335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6235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82024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37237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2058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72375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36294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9380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0268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518560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86087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13954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42085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76729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62624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28762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81514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2086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309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5119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785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8585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0636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092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960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6647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019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9750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482C35DD-6C9C-4A21-BC7E-7B2B3366B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253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¿Quién Seguirle Quiere?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CAE51E0C-A344-480D-B95A-CA19F6A16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E3EDA5BC-8597-4D28-A12D-AFBAD4457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83883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¿Quién a Cristo quiere de hoy en más seguir,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pendón alzando, yendo a combatir?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¿Quién le quiere humilde siempre aquí servir,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Siempre obedecerle, darle su existir?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¿Quién seguirle quiere? ¿Quién responderá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buen Redentor, “Heme aquí, yo iré?”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¿Quién doquier que fuera tras su huella irá?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¿Quién dirá al Señor, “Yo te seguiré?”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686A5112-246E-470F-93B4-B8D3D5C57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F247E1E-679F-43DA-B30B-90D4BFCAE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80057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¿Quién seguirle quiere con profundo amor,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Dándole la gloria, dándole el honor,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su noble causa siendo defensor,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 su santa viña fiel trabajador?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¿Quién seguirle quiere? ¿Quién responderá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buen Redentor, “Heme aquí, yo iré?”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¿Quién doquier que fuera tras su huella irá?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¿Quién dirá al Señor, “Yo te seguiré?”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5B21CE93-5A27-44BE-BBA3-D71F63275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C3703D9-5838-44C0-A557-1E7EDB3EF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76946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¿Quién seguirle quiere sin vacilación,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su seno huyendo de la tentación,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Sin dudar, confiando en su protección,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gozando siempre de su bendición?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¿Quién seguirle quiere? ¿Quién responderá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buen Redentor, “Heme aquí, yo iré?”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¿Quién doquier que fuera tras su huella irá?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¿Quién dirá al Señor, “Yo te seguiré?”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22</TotalTime>
  <Words>236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2020-06-28T18:01:58Z</dcterms:modified>
</cp:coreProperties>
</file>