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26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123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9335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6235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8202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3723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2058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237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3629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938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026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1856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8608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1395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42085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76729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6262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28762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81514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086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30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511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85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858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063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92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96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664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01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975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82C35DD-6C9C-4A21-BC7E-7B2B3366B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253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¿Quién Seguirle Quiere?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AE51E0C-A344-480D-B95A-CA19F6A16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3EDA5BC-8597-4D28-A12D-AFBAD4457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3883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¿Quién a Cristo quiere de hoy en más seguir,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pendón alzando, yendo a combatir?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le quiere humilde siempre aquí servir,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obedecerle, darle su existir?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seguirle quiere? ¿Quién responderá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buen Redentor, “Heme aquí, yo iré?”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doquier que fuera tras su huella irá?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dirá al Señor, “Yo te seguiré?”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86A5112-246E-470F-93B4-B8D3D5C57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F247E1E-679F-43DA-B30B-90D4BFCAE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0057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¿Quién seguirle quiere con profundo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Dándole la gloria, dándole el honor,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su noble causa siendo defensor,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su santa viña fiel trabajador?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seguirle quiere? ¿Quién responderá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buen Redentor, “Heme aquí, yo iré?”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doquier que fuera tras su huella irá?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dirá al Señor, “Yo te seguiré?”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B21CE93-5A27-44BE-BBA3-D71F63275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C3703D9-5838-44C0-A557-1E7EDB3EF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694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¿Quién seguirle quiere sin vacilación,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su seno huyendo de la tentación,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dudar, confiando en su protección,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gozando siempre de su bendición?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seguirle quiere? ¿Quién responderá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buen Redentor, “Heme aquí, yo iré?”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doquier que fuera tras su huella irá?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dirá al Señor, “Yo te seguiré?”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22</TotalTime>
  <Words>236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2020-06-28T18:01:58Z</dcterms:modified>
</cp:coreProperties>
</file>