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8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10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43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995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247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275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819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513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619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793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747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7155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394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6081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1325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4996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4932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12141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408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21866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70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393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84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016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055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627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05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2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47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531298E-6714-43A6-BD1D-E20EB2B8A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Oigo La Voz Del Buen Pastor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54685D51-E6F9-4FE5-B929-3FD81DA74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2177663E-6730-43E5-9FD2-8BFC8E94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7483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Oigo la voz del Buen Pastor,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espantosa soledad;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Llama al cordero, que en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Vaga en la densa obscuridad.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Llama aún, con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 darte libertad;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“Ven a Mí”, con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Dice Cristo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761B16D7-554E-42FE-A421-62ACE82D7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003F055-F1EB-47EA-8BE2-8B7349DF4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7489"/>
            <a:ext cx="58181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¿Quién ayudar quiere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perdidos a buscar?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Difunda por doquier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Evangelio al predicar.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Llama aún, con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 darte libertad;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“Ven a Mí”, con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Dice Cristo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714FAA58-712C-4363-A67E-08292A755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61D9567-88E1-4170-AD3F-C5A4E9439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9076"/>
            <a:ext cx="52911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Triste desierto el mundo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Rodeado de peligros mil;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“Ven”, dice Cristo, “a la mies,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Trae mis ovejas al redil”.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Llama aún, con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 darte libertad;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“Ven a Mí”, con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Dice Cristo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IEA</Template>
  <TotalTime>22</TotalTime>
  <Words>167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2020-06-28T18:02:07Z</dcterms:modified>
</cp:coreProperties>
</file>