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288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50108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0434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89959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92475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02753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78193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15132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806194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87934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27478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171550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073944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060814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721325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549968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949328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0121412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0440832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1218666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05708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03519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53937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5843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0163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80550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16272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84052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122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95476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2531298E-6714-43A6-BD1D-E20EB2B8A5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254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Oigo La Voz Del Buen Pastor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3315" name="Text Box 3">
            <a:extLst>
              <a:ext uri="{FF2B5EF4-FFF2-40B4-BE49-F238E27FC236}">
                <a16:creationId xmlns:a16="http://schemas.microsoft.com/office/drawing/2014/main" id="{54685D51-E6F9-4FE5-B929-3FD81DA74B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2177663E-6730-43E5-9FD2-8BFC8E940D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1484314"/>
            <a:ext cx="5748338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Oigo la voz del Buen Pastor,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espantosa soledad;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Llama al cordero, que en temor,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Vaga en la densa obscuridad.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Llama aún, con bondad,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Quiere darte libertad;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“Ven a Mí”, con amor,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Dice Cristo el Salvador.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>
            <a:extLst>
              <a:ext uri="{FF2B5EF4-FFF2-40B4-BE49-F238E27FC236}">
                <a16:creationId xmlns:a16="http://schemas.microsoft.com/office/drawing/2014/main" id="{761B16D7-554E-42FE-A421-62ACE82D77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C003F055-F1EB-47EA-8BE2-8B7349DF46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1487489"/>
            <a:ext cx="5818188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¿Quién ayudar quiere a Jesús,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 los perdidos a buscar?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Difunda por doquier la luz,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El Evangelio al predicar.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Llama aún, con bondad,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Quiere darte libertad;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“Ven a Mí”, con amor,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Dice Cristo el Salvador.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>
            <a:extLst>
              <a:ext uri="{FF2B5EF4-FFF2-40B4-BE49-F238E27FC236}">
                <a16:creationId xmlns:a16="http://schemas.microsoft.com/office/drawing/2014/main" id="{714FAA58-712C-4363-A67E-08292A7557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861D9567-88E1-4170-AD3F-C5A4E9439C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1489076"/>
            <a:ext cx="5291138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Triste desierto el mundo es,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Rodeado de peligros mil;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“Ven”, dice Cristo, “a la mies,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Trae mis ovejas al redil”.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Llama aún, con bondad,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Quiere darte libertad;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“Ven a Mí”, con amor,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Dice Cristo el Salvador.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IEA</Template>
  <TotalTime>22</TotalTime>
  <Words>167</Words>
  <Application>Microsoft Office PowerPoint</Application>
  <PresentationFormat>Panorámica</PresentationFormat>
  <Paragraphs>34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2020-06-28T18:02:07Z</dcterms:modified>
</cp:coreProperties>
</file>