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51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27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5011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9617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1326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5271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047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082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61857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4149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304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863095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4777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75617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46374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33787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9393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11279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93068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68680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866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700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093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888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3325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4044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02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002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42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724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F2093BC-2C83-4081-B1F2-16F07A2EE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255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Hazme Una Fuente De Bendiciones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11E69F1-800B-4757-8065-E0604F2ED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72C1C74F-A45A-41A5-9DFC-59599CF10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0664"/>
            <a:ext cx="62261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Hay corazones a tu alrededor,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Tristes, cansados, sin paz;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Dales consuelo que alivia el dolor,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Torna su llanto en solaz.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Hazme una fuente de bendiciones,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que fulgure Cristo en mí.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Hazme un testigo, Te ruego,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un fiel obrero de mi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ED29D4EE-917A-4B95-8519-A9413AC1D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0B916B4-8BA2-434A-9C8B-FF765628C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2251"/>
            <a:ext cx="71167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Cuenta la historia de Cristo y su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de su cruz el poder;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Muestra en tu vida que tu Redentor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 transformado tu ser.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Hazme una fuente de bendiciones,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que fulgure Cristo en mí.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Hazme un testigo, Te ruego,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un fiel obrero de mi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37E59FC2-A2D2-409D-8254-30FDBD198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445F66E-54EB-4471-B851-642FA1564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3839"/>
            <a:ext cx="62261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Pon de tu fe la virtud en acción,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Ama, cual Cristo te amó;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Sé fiel y emplea en tu santa misión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don que el cielo te dio.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Hazme una fuente de bendiciones,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que fulgure Cristo en mí.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Hazme un testigo, Te ruego,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un fiel obrero de mi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23</TotalTime>
  <Words>196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2020-06-28T18:02:16Z</dcterms:modified>
</cp:coreProperties>
</file>