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076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808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2431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4129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3381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9811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11515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20114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06960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17366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3794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68567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83021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8461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1968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08548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248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38642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23902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63768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317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6916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5125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3826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7318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118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7505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8175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9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1501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75DCD86-F356-4977-B82E-28561B4A1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256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La Merced De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Nuestro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Padre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C02318D4-E91B-43DB-870A-FF1EDAFD3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4001C12C-5018-414A-BD9E-2CEBFD860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97014"/>
            <a:ext cx="55276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La merced de nuestro Padre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un faro en su brillar,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nos cuida y nos protege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las luces de alta mar.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¡Mantened el faro ardiendo!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¡Arrojad su luz al mar!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si hay nautas pereciendo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Los podréis así salvar.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16CFFE5-1885-4F7F-9770-84407175F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82E2D75-13DF-4E7B-8698-29FEE112F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98601"/>
            <a:ext cx="53959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Reina noche de pecado,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Ruge airada negra mar,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Almas hay que van buscando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Esas luces de alta mar.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¡Mantened el faro ardiendo!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¡Arrojad su luz al mar!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si hay nautas pereciendo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Los podréis así salvar.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1A5B120D-10C6-45BF-B054-B2757EF21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C775243-CB21-4588-97A4-EF393CCB69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500189"/>
            <a:ext cx="53959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Ten tu lámpara encendida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en la tempestad habrá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Algún náufrago perdido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tu luz lo salvará.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¡Mantened el faro ardiendo!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¡Arrojad su luz al mar!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si hay nautas pereciendo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Los podréis así salvar.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23</TotalTime>
  <Words>153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2020-06-28T18:02:24Z</dcterms:modified>
</cp:coreProperties>
</file>