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877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36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1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0393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8101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5434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453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2641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6346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0351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925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22807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6040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1037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82759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24014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51821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7142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99576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47536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374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661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148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766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6103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533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088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96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0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491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91A6740-3AB2-4FA7-9744-6095C481E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257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La Montaña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Podrá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No Ser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502E6B6-EEDB-4D2F-BE79-0268F2D63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DDDF044-1A59-4EB8-910E-BF5753329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1" y="1342024"/>
            <a:ext cx="534473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b="1">
                <a:latin typeface="Century Gothic" panose="020B0502020202020204" pitchFamily="34" charset="0"/>
              </a:rPr>
              <a:t>En la montaña podrá no ser,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Ni sobre rugiente mar;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Podrá no ser en la ruda lid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Do Cristo me quiere emplear.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Mas si Él me ordenare seguir aquí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Senderos que yo ignoré,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Confiando en Él le diré: “Señor,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Do Tú quieras que vaya, iré”.</a:t>
            </a:r>
          </a:p>
          <a:p>
            <a:endParaRPr lang="es-ES" altLang="es-CL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Do Tú necesites que vaya, iré,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A los valles, los montes o el mar.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Decir lo que quieras, Señor, podré,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Lo que quieras que sea, seré.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69E3616-30DC-4503-B485-31FC319A7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20D682E-E4E6-42F9-ACB7-F9B18B482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189624"/>
            <a:ext cx="571502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2. Quizá hay palabras de santo amor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Que Cristo me ordena hablar,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en los caminos do reina el mal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Algún pecador salvar.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Señor, si quisieres mi guía ser,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Mi senda obscura andaré;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Tu grato mensaje podré anunciar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así lo que quieras, diré.</a:t>
            </a:r>
          </a:p>
          <a:p>
            <a:endParaRPr lang="es-ES" altLang="es-CL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Do Tú necesites que vaya, iré,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A los valles, los montes o el mar.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Decir lo que quieras, Señor, podré,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Lo que quieras que sea, seré.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3BE383F-C267-4AC3-BF8A-24C2B0975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EE81F95-D01F-42EF-99DF-83A8D7EAE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037224"/>
            <a:ext cx="620073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3. El vasto mundo lugar tendrá,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Do pueda con noble ardor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Gastar la vida que Dios me da,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Por Cristo, mi Salvador.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siempre confiando en su gran bondad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Su amor y cuidado tendré;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alegre haciendo su voluntad,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Lo que quiera que sea, seré.</a:t>
            </a:r>
          </a:p>
          <a:p>
            <a:endParaRPr lang="es-ES" altLang="es-CL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Do Tú necesites que vaya, iré,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A los valles, los montes o el mar.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Decir lo que quieras, Señor, podré,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Lo que quieras que sea, seré.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24</TotalTime>
  <Words>282</Words>
  <Application>Microsoft Office PowerPoint</Application>
  <PresentationFormat>Panorámica</PresentationFormat>
  <Paragraphs>46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2020-06-28T18:02:33Z</dcterms:modified>
</cp:coreProperties>
</file>