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37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74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09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7329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256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888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6916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5618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3287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0539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17994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536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5188108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5489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72372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62563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28580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5059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92547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738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10986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404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0214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560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787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900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724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2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9396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90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80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CA1644C-07CF-4015-A3D8-9B7D6F306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258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Ama A Tus Prójimos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009D902-0388-4E64-827E-39E5F9696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314BEC8-8DBF-45F3-889B-21C1A919F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7263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Ama a tus prójimos, piensa en sus almas,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Diles la historia del tierno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Cuida del huérfano, hazte su amigo;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le es Padre y fiel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 al incrédulo, mira el peligro;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le perdonará, Dios le amará.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59CAE63-400C-4757-A829-05A5F4A4E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FD9384E-9E87-4C4B-B847-A0CE3D4C1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9151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Aunque recházanle, tiene paciencia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que puédales dar la salud;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Venle los ángeles cerca del trono;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Vigilaránles con solicitud.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 al incrédulo, mira el peligro;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le perdonará, Dios le amará.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AFA93F9-DD17-4255-91DA-C72E99D15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016B6A8-69A3-40AE-84CB-120660B05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69310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Salva a tus prójimos, Cristo te ayuda,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Fuerza de Dios será tuya en verdad;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te bendecirá en tus esfuerzos,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Él disfrutarás la eternidad.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Salva al incrédulo, mira el peligro;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le perdonará, Dios le amará.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24</TotalTime>
  <Words>153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2020-06-28T18:02:48Z</dcterms:modified>
</cp:coreProperties>
</file>