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7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29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916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066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462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6835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15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965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7226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533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22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398904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375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661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3972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8583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669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0612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633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8927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78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80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2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15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21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3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49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352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340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182B98E-366E-4175-A824-3E0478AC3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Anhelo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Trabajar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Por 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5F4F05D-CC2E-4FFE-8AFF-73628A35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35A5300-2B23-4315-B7E4-185F2DBAC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7360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Anhelo trabajar por 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Confiando en su palabra y en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yo cantar y orar, y ocupado siempre estar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Trabajar y 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viña, en la viña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mi anhelo es orar, y ocupado siempre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37B0EE7-1AD9-485D-A361-107F69EF9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D4D6B3-8FAD-4F0D-A148-1BF671FA6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275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Anhelo cada día trabajar,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esclavos del pecado libertar.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Conducirlos a Jesús, nuestro Guía, nuestra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Trabajar y 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viña, en la viña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mi anhelo es orar, y ocupado siempre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5F81E47-5A98-4BEC-A89D-E66F9B21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FE9347D-07C7-4A87-AA03-D80C5290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275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Anhelo ser obrero de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Confiando en el poder del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que quiera trabajar hallará también lugar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Trabajar y 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viña, en la viña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mi anhelo es orar, y ocupado siempre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viña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200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2020-06-28T18:02:57Z</dcterms:modified>
</cp:coreProperties>
</file>