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679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1292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9164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30660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4627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6835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9159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69651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72263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53380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4223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9398904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1375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4661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39724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58583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6693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06128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76330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89271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7787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4809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7229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3158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7216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4319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349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3521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81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340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2182B98E-366E-4175-A824-3E0478AC3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259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Anhelo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Trabajar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Por El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Señor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05F4F05D-CC2E-4FFE-8AFF-73628A359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F35A5300-2B23-4315-B7E4-185F2DBAC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87360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Anhelo trabajar por el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Confiando en su palabra y en su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Quiero yo cantar y orar, y ocupado siempre estar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 viña del Señor.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Trabajar y orar,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 viña, en la viña del Señor;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Sí, mi anhelo es orar, y ocupado siempre estar,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 viña del Señor.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D37B0EE7-1AD9-485D-A361-107F69EF9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4D4D6B3-8FAD-4F0D-A148-1BF671FA6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82756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Anhelo cada día trabajar,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esclavos del pecado libertar.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Conducirlos a Jesús, nuestro Guía, nuestra Luz,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 viña del Señor.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Trabajar y orar,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 viña, en la viña del Señor;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Sí, mi anhelo es orar, y ocupado siempre estar,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 viña del Señor.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25F81E47-5A98-4BEC-A89D-E66F9B216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FE9347D-07C7-4A87-AA03-D80C5290C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82756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Anhelo ser obrero de valor,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Confiando en el poder del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que quiera trabajar hallará también lugar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 viña del Señor.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Trabajar y orar,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 viña, en la viña del Señor;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Sí, mi anhelo es orar, y ocupado siempre estar,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 viña del Señor.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25</TotalTime>
  <Words>200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2020-06-28T18:02:57Z</dcterms:modified>
</cp:coreProperties>
</file>