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26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2096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8381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6014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5043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1961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50437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58460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85025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0645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759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0756792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6035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17322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98316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236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64455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73402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0875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6993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480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9211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3777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551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473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4683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9572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7782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80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9480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8AB2C32-3FCA-46AE-9EC1-1E41744DB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3289" y="1019576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26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Por La Mañana Y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Dirijo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Mi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Alabanza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0B7875A9-24B3-494C-92A4-4596F407C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0270720-3B1D-4034-8AF8-9B167C088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2437" y="2132856"/>
            <a:ext cx="77851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 dirty="0">
                <a:latin typeface="Century Gothic" panose="020B0502020202020204" pitchFamily="34" charset="0"/>
              </a:rPr>
              <a:t>1. Por la mañana yo dirijo mi alabanza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 Dios que ha sido y es mi única esperanza.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Por la mañana yo le invoco con el alma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 le suplico que me dé su dulce calma.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Él nos escucha, pues nos ama tanto, 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 nos alivia de cualquier quebranto.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Nos da su mano poderosa y fuerte, 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Para librarnos de la misma muerte.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7897558-8D2E-44F6-A245-D675A913E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8CF0243-9A56-46C3-AC8D-1A30CBEA2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90098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Cuando la noche se aproxima, tenebrosa,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elevarle mi oración mi alma goza;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Siento su paz inagotable, dulce y grata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temores y ansiedad Cristo los mata.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También elevo mi cantar al cielo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a la tierra baja negro velo.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sol se oculta, pero queda Cristo,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quien mis ojos en el sueño han visto.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1CF2887-9C79-4C41-B292-665A8878B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6586386-AFC0-4DC6-92FF-C60D55F20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8615363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Brilla su lumbre bienhechora mientras duermo;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Pone su mano sobre mí si estoy enfermo.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fortalece, me alienta con el sueño,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es mi Dios, mi Redentor y Él es mi dueño.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al despertar por la mañana siento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Dios invade mi alma y pensamiento;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Veo a Jesús, mi Redentor amado,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mi pecado en una cruz clavado.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F94559A6-855B-462C-8DD7-8F88D302C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DE53267-2C27-4E15-B62D-59DE043B17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447801"/>
            <a:ext cx="834548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Veo la sangre de sus manos que ha brotado;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Veo la sangre borbotando en un costado,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Una corona con espinas en su frente,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multitud escarneciéndole insolente.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Pero, ¡qué dicha cuando al cielo sube,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Lleno de gloria en majestuosa nube!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Pero, ¡qué dicha cuando al cielo sube,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Lleno de gloria en majestuosa nube!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289</Words>
  <Application>Microsoft Office PowerPoint</Application>
  <PresentationFormat>Panorámica</PresentationFormat>
  <Paragraphs>37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2020-06-28T17:18:26Z</dcterms:modified>
</cp:coreProperties>
</file>