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4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09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9835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4565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4166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6853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9811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889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4995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7390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673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51059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177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92211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5391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61883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5854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19972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10796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78088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42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324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24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388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286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454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15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978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7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0093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8361D1C-149A-48D0-A364-E8445991B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261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Trabajad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Trabajad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96440DC-36BE-4CD8-8A08-045D58109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886841A-EA3E-4C26-BB36-43B4E1483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5088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¡Trabajad! ¡Trabajad!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Somos siervos de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Seguiremos la senda que el Maestro trazó;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Renovando las fuerzas con bienes que 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deber que nos toca cumplido será.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¡Trabajad! ¡Trabajad!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¡Esperad! y ¡Velad!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¡Confiad! ¡Siempre orad!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el  Maestro pronto volverá.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284A55E-509F-4AEF-A9A1-FCB5A9A50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0B7F53B-2052-48A5-9CF5-1571F0165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5901"/>
            <a:ext cx="76120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¡Trabajad! ¡Trabajad!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Hay que dar de comer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que pan de la vida quisiere tener;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Hay enfermos que irán a los pies del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saber que de balde los sana su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¡Trabajad! ¡Trabajad!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¡Esperad! y ¡Velad!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¡Confiad! ¡Siempre orad!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el  Maestro pronto volverá.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1D7E540-4A45-4953-8EC2-39F086CDC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2440F11-88C4-40D5-8ED3-03415284D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7489"/>
            <a:ext cx="69072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¡Trabajad! ¡Trabajad!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Fortaleza pedid;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reinado del mal con valor combatid;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Conducid los cautivos al Libertador,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decid que de balde redime su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¡Trabajad! ¡Trabajad!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¡Esperad! y ¡Velad!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¡Confiad! ¡Siempre orad!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el  Maestro pronto volverá.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26</TotalTime>
  <Words>203</Words>
  <Application>Microsoft Office PowerPoint</Application>
  <PresentationFormat>Panorámica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2020-06-28T18:03:14Z</dcterms:modified>
</cp:coreProperties>
</file>