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844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09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39835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24565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41664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68532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98110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38893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49957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73907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6735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51059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51778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92211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0539178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1883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58546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19972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107967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78088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7422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3240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5248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73882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2864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8454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154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9780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779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0093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8361D1C-149A-48D0-A364-E8445991B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261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Trabajad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,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Trabajad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96440DC-36BE-4CD8-8A08-045D58109C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886841A-EA3E-4C26-BB36-43B4E1483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508875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¡Trabajad! ¡Trabajad!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Somos siervos de Dios,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Seguiremos la senda que el Maestro trazó;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Renovando las fuerzas con bienes que 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deber que nos toca cumplido será.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¡Trabajad! ¡Trabajad!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¡Esperad! y ¡Velad!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¡Confiad! ¡Siempre orad!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el  Maestro pronto volverá.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0284A55E-509F-4AEF-A9A1-FCB5A9A50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0B7F53B-2052-48A5-9CF5-1571F0165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5901"/>
            <a:ext cx="76120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¡Trabajad! ¡Trabajad!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Hay que dar de comer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que pan de la vida quisiere tener;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Hay enfermos que irán a los pies del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Al saber que de balde los sana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¡Trabajad! ¡Trabajad!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¡Esperad! y ¡Velad!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¡Confiad! ¡Siempre orad!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el  Maestro pronto volverá.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1D7E540-4A45-4953-8EC2-39F086CDC9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2440F11-88C4-40D5-8ED3-03415284D0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7489"/>
            <a:ext cx="69072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¡Trabajad! ¡Trabajad!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Fortaleza pedid;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reinado del mal con valor combatid;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Conducid los cautivos al Libertador,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decid que de balde redime su amor.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¡Trabajad! ¡Trabajad!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¡Esperad! y ¡Velad!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¡Confiad! ¡Siempre orad!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el  Maestro pronto volverá.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26</TotalTime>
  <Words>203</Words>
  <Application>Microsoft Office PowerPoint</Application>
  <PresentationFormat>Panorámica</PresentationFormat>
  <Paragraphs>37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2020-06-28T18:03:14Z</dcterms:modified>
</cp:coreProperties>
</file>