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3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290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6229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4253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5614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5608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124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1120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76475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8513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806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562636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9095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0630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79767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33527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86699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3005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61014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3759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409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32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903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952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68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5988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230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2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834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307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61FD61B-142F-46F6-9A07-7597A75A7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Dé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Temor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Hablar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Por Cristo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D69B88D-5249-4689-9EFD-40D57AF9D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5E6DEC6-E8B4-4EA4-A458-F0ED90114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2251"/>
            <a:ext cx="6299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No te dé temor hablar por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 que brille en ti su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que te salvó confiesa siempre,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debes a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 dé temor, no te dé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nunca, nunca;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tu amante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pues, te dé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A80F0A3-6337-48C9-A99D-714F66DE9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1A4F0FE-908F-437E-81CC-26FF84AD3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3839"/>
            <a:ext cx="6570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No te dé temor hacer por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de tu parte está;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Obra con amor, con fe y constancia;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Tus trabajos premiará.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 dé temor, no te dé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nunca, nunca;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tu amante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pues, te dé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52655FA-B208-476E-9F8E-E21A5DFEB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96B95D7-FC82-4EDF-8F1F-4A320C59C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5426"/>
            <a:ext cx="60531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No te dé temor sufrir por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reproches, o el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Sufre con amor tus pruebas todas,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Cual sufrió tu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 dé temor, no te dé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nunca, nunca;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tu amante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pues, te dé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6DFD5F8-6CDE-4436-B197-0B217D059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3D61CDB-E546-4215-9324-879D8DA20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7014"/>
            <a:ext cx="59912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No te dé temor vivir por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Esa vida que te 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tan sólo en Él por siempre fiares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con bien te saciará.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 dé temor, no te dé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nunca, nunca;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tu amante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pues, te dé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D136734C-6D77-4DE7-B2A2-2F362D8D7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E85BB82-88B2-4D9E-A7EE-045C9F7FF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8601"/>
            <a:ext cx="59991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No te dé temor morir por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Vía, verdad y vida es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te llevará con su ternura,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su célico vergel.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 dé temor, no te dé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nunca, nunca;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tu amante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Nunca, pues, te dé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27</TotalTime>
  <Words>313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2020-06-28T18:03:23Z</dcterms:modified>
</cp:coreProperties>
</file>