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20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299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4201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8183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4800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3462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1822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3051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6656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256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958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8572483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2897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1343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38821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91811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39849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754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09596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02874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215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471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835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52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367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893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474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254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6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47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008A98B-BF22-4E6E-A52A-B3504F83C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263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Él Vino A Mi Corazón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04CB767-0880-4298-A2B6-C00C4CC38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764F28B-25BD-42F1-A345-48A499C06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86391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Cuán glorioso es el cambio operado en mi ser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Viniendo a mi vida el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Hay en mi alma una paz que yo ansiaba tener,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paz que me trajo su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vino a mi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vino a mi corazón.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Soy feliz con la vida que Cristo me dio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Él vino a mi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C139C95-B0DF-4D7A-98E1-44E2C420A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DDAF332-8259-4594-B2D4-DFB00FB18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82248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Ya no voy por la senda que el mal me trazó,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 sólo encontré confusión;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Mis errores pasados Jesús los borró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Él vino a mi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vino a mi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vino a mi corazón.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Soy feliz con la vida que Cristo me dio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Él vino a mi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7BEE00FA-81CE-43E1-A6BE-BAACD97EB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97EFBDC-3DB3-40EA-A44E-24D77791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82105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Ni una sombra de duda obscurece su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Amo que me trajo el perdón;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esperanza que aliento la debo al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Él vino a mi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vino a mi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vino a mi corazón.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Soy feliz con la vida que Cristo me dio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Él vino a mi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27</TotalTime>
  <Words>201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2020-06-28T18:03:31Z</dcterms:modified>
</cp:coreProperties>
</file>