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0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299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201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8183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800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3462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822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051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656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256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5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57248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2897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343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882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181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984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1754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0959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2874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15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7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835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2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367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93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74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54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6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47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008A98B-BF22-4E6E-A52A-B3504F83C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Él Vino A Mi Corazón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04CB767-0880-4298-A2B6-C00C4CC38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764F28B-25BD-42F1-A345-48A499C06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639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Cuán glorioso es el cambio operado en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Viniendo a mi vida 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en mi alma una paz que yo ansiaba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 que me trajo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con la vida que Cristo me dio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vino 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C139C95-B0DF-4D7A-98E1-44E2C420A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DDAF332-8259-4594-B2D4-DFB00FB1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2248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Ya no voy por la senda que el mal me trazó,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sólo encontré confusión;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errores pasados Jesús los borró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vino 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con la vida que Cristo me dio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vino 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BEE00FA-81CE-43E1-A6BE-BAACD97EB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97EFBDC-3DB3-40EA-A44E-24D77791B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210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Ni una sombra de duda obscurece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Amo que me trajo el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que aliento la debo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vino 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vino a mi corazón.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 con la vida que Cristo me dio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vino a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201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2020-06-28T18:03:31Z</dcterms:modified>
</cp:coreProperties>
</file>