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362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8142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0577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1742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0190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1083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0352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5184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75915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9695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8230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1744556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20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5352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26500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7973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86990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63958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19576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33842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9983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300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442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597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3944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5197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2167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3768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48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9031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885C84F-50DF-44E5-BC62-735E89A92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264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Amigo Fiel En Cristo Hallé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CDEF475-8AB7-499D-BC4C-4E482EB13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873CD7CA-A1FF-471F-A7C4-9A9957754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54324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Amigo fiel en Cristo hallé,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tiernamente me ama;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grandeza de su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Salvó por gracia mi alma;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cuando yo vagaba infiel,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me buscó fielmente,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suyo soy, y mío es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mío eternamente.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786D4DC-89E1-4071-AE7A-91A83C2DE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951C50B-C2E5-4A63-AE74-66C9852CE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59404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Amigo fiel en Cristo hallé,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Tan fiel en acogerme,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Seguro guía y protector,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Potente en defenderme.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hay quien separe de su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da constantemente,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suyo soy, y mío es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mío eternamente.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9A8E5125-CE39-438A-BE14-068640D8E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0CA7B42-6F2D-4827-8A2D-8D4DC318F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51196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Amigo fiel en Cristo hallé,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Murió para salvarme;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Mostróme su infinito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vida quiere darme.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todo en fiel consagración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Le entrego humildemente,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suyo soy, y mío es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mío eternamente.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27</TotalTime>
  <Words>148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2020-06-28T18:03:39Z</dcterms:modified>
</cp:coreProperties>
</file>