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2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97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5555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7879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6701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8953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0404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235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567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12314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697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054864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759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2258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49818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86786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42699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9397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37304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27195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132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661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680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471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277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584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147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776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40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47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3C30DB8-AEE6-4FED-ABF1-D41B18A57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265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Su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Profundo Amor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78D7467-FC8F-40BA-ACDB-C6631B8B2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51014AF-EAD1-4FA2-A619-D3ED2ACBE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83931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En su profundo amor por nos el Salvador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Vino del cielo y obró redención,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vida de pecar debes de abandonar,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Confiando en Cristo por tu salvación.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sin igual amor! De Cristo el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 salud compró cuando en la cruz murió.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tanto fue el amor de nuestro Redentor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por nosotros su vida entregó.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70E0EC0-6834-46E7-B2E4-F9CC2A518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993B653-8FEB-4CDB-A5F1-D37A48C6F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83931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Perdidos y sin luz nos encontró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el Calvario su vida entregó;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Vio nuestra perdición, mostró su compasión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en la cruz nuestros males llevó.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sin igual amor! De Cristo el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 salud compró cuando en la cruz murió.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tanto fue el amor de nuestro Redentor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por nosotros su vida entregó.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9B92CC37-2616-4C01-8C09-A9F9F444A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EC748D3-1D2A-4185-9362-EB3CB4675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83931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Hijo del Padre Dios es Cristo, cuya voz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Hoy tiernamente llamándote está;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te perdonará, tus males borrará,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Confía en Él pues te quiere librar.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sin igual amor! De Cristo el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 salud compró cuando en la cruz murió.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tanto fue el amor de nuestro Redentor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por nosotros su vida entregó.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29</TotalTime>
  <Words>218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2020-06-28T18:03:48Z</dcterms:modified>
</cp:coreProperties>
</file>