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429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971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5555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78798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67013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89530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0404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72355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95672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12314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6971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0548644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57591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22584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49818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86786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42699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59397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37304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27195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1321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6610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6805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4719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2772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5844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1479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7764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400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472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43C30DB8-AEE6-4FED-ABF1-D41B18A57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265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En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Su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Profundo Amor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578D7467-FC8F-40BA-ACDB-C6631B8B2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F51014AF-EAD1-4FA2-A619-D3ED2ACBE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83931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En su profundo amor por nos el Salvador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Vino del cielo y obró redención,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vida de pecar debes de abandonar,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Confiando en Cristo por tu salvación.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sin igual amor! De Cristo el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Nuestra salud compró cuando en la cruz murió.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tanto fue el amor de nuestro Redentor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por nosotros su vida entregó.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770E0EC0-6834-46E7-B2E4-F9CC2A518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993B653-8FEB-4CDB-A5F1-D37A48C6F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83931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Perdidos y sin luz nos encontró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el Calvario su vida entregó;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Vio nuestra perdición, mostró su compasión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en la cruz nuestros males llevó.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sin igual amor! De Cristo el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Nuestra salud compró cuando en la cruz murió.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tanto fue el amor de nuestro Redentor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por nosotros su vida entregó.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9B92CC37-2616-4C01-8C09-A9F9F444A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EC748D3-1D2A-4185-9362-EB3CB4675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83931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Hijo del Padre Dios es Cristo, cuya voz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Hoy tiernamente llamándote está;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te perdonará, tus males borrará,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Confía en Él pues te quiere librar.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sin igual amor! De Cristo el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Nuestra salud compró cuando en la cruz murió.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tanto fue el amor de nuestro Redentor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por nosotros su vida entregó.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29</TotalTime>
  <Words>218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2020-06-28T18:03:48Z</dcterms:modified>
</cp:coreProperties>
</file>