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029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4518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9129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5080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8787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718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8153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4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71868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60185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135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7743368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39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64373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18301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74051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97740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95026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37859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91130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713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9630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945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866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2414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460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1750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4927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56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1785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E396113-F876-4C3D-90E8-C20C728E0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266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Jesús Es Mi Rey Soberano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99FA5409-4EDF-462F-A6D1-1044823C0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C91C51D1-AF5A-4CB0-9F65-84E95ED55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59293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Jesús es mi Rey soberano,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gozo es cantar su loor;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Rey, y me ve cual hermano,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Rey y me imparte su amor.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Dejando su trono de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vino a sacar de la escoria,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yo soy feliz, y yo soy feliz por Él.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89972FB-3A62-4750-9008-28630D58F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0F9C29D-A1C7-401E-B9AB-8A6217164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60483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Jesús es mi Amigo anhelado,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sombras o en luz siempre va;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Paciente y humilde a mi lado,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ayuda y socorro me da.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eso constante lo sigo,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Él es mi Rey y mi Amigo,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yo soy feliz, y yo soy feliz por Él.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F45D84DF-3F1C-45B7-BE2D-FBD0CB49B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1E6F93F-6CCA-424D-8F97-07E2AA240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70945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Señor ¿Qué pudiera yo darte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tanta bondad para mí?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¿Me basta servirte y amarte?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¿Es todo entregarme yo a Ti?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Entonces acepta mi vida,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a Ti solo queda rendida,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yo soy feliz, pues yo soy feliz por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29</TotalTime>
  <Words>177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2020-06-28T18:03:56Z</dcterms:modified>
</cp:coreProperties>
</file>