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4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89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0160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056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963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258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480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452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852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2282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2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721114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84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421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4297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329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8300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34534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963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3748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6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43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592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57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69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065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34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390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7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28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6FE983C-9C5E-4DD0-81E4-C55410A92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Cansado Y Triste Vine Al Salvador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DE562AA-42CE-4F41-9A70-89D39CA97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569090E-56B2-4DDA-93A6-B251F79AF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3833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Cansado y triste vine al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eterna dicha hallé en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Alegre siempre cantaré.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Señor gozoso alabaré,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Él me salvó.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AAC1935-09DC-4039-A14F-5133B9163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C1D3A2-D178-4495-9E3A-F254FE73D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269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Borrados todos mis pecados son,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Él feliz elevo mi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Alegre siempre cantaré.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Señor gozoso alabaré,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Él me salvó.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85B9437-C8F7-4AC7-B666-D3AA5DA5A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0A1097F-4027-4786-87DD-2CEFA5437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1769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Ya vivo libre de condenación,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dulce paz tengo en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Él llevó, mi culpa Él llevó,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Alegre siempre cantaré.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Señor gozoso alabaré,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Él me salvó.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7145023-0CA6-4FDE-A5B3-2AA04C94B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06342FD-82D4-4B1E-A4D3-BB7232E8E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108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 vienes hoy a Cristo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culpa quitará, tu culpa quitará;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Perdón tendrás si acudes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culpa quitará.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Último 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culpa quitará, tu culpa quitará,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limpiará tu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dirás feliz en tu canción: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“Mi culpa Él quitó”.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30</TotalTime>
  <Words>238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2020-06-28T18:04:05Z</dcterms:modified>
</cp:coreProperties>
</file>