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04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564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969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529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1610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127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976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4789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230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53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792031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350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5022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411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3436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4942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650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07436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3593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0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08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461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980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4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27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673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83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2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49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CB247D9-74B9-41E7-801D-577E86BB2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 Me Importan Riquezas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62C6014-90F5-4360-A37E-A5EA04B62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A89E1B6-3FDA-4C58-8CF6-DD38B114D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3264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No me importan riquezas de precioso metal,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más rico tesoro puedo ir a gozar.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páginas bellas de tu libro eternal,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Dime, oh Cristo bendito, si mi nombre allí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el libro precioso de tu reino eternal!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para siempre si mi nombre allí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305232B-8774-4F22-808F-129CACCEB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F5E8548-CA8D-4DD2-A86F-2F345E20E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6868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</a:t>
            </a:r>
            <a:r>
              <a:rPr lang="es-ES" altLang="es-CL" sz="2700" b="1">
                <a:latin typeface="Century Gothic" panose="020B0502020202020204" pitchFamily="34" charset="0"/>
              </a:rPr>
              <a:t>Muchos son mis pecados, cual la arena del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tu sangre preciosa me los puede limpiar;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Tú has prometido, oh bendito Emmanuel,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tus culpas son negras, blancas yo las haré.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el libro precioso de tu reino eternal!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para siempre si mi nombre allí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CB67671-C021-4A0F-9EF8-9C882D3FD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3D1175B-11C8-4480-BDA8-B9CBE2259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229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¡Oh ciudad deliciosa, con mansiones de luz!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triunfante el cristiano goza ya con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no entra el pecado, ni tristeza, ni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tengo mi herencia; sí, mi nombre allí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el libro precioso de tu reino eternal!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para siempre si mi nombre allí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30</TotalTime>
  <Words>203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2020-06-28T18:04:15Z</dcterms:modified>
</cp:coreProperties>
</file>