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75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274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139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91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74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218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364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524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671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375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01013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4041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659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060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992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251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3833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710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09232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180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253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75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00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007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9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2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73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00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8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711E433-7EBF-4E00-A05A-A190EEE06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Perdonado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Soy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DD9532B-6A8E-4AFE-A6EB-1717DD5B3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077712E-DC4A-48CA-9DEB-01723F57D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4722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Perdonado, ya salvado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Mío es Cristo y al cielo voy;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Libertado del maligno estoy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Dios por gracia salvo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por Cristo mi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me guarda en su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cruenta cruz Jesús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pena toda Él pagó,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Eternamente me salvó, ya salvo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10FAD7E-F4C1-4712-B5DC-E86D5174A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B1F3ADC-6080-4A03-9640-F305424D8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4722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Sólo por su gracia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mi alma llena hoy;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Padeció, en mi lugar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maldad a Él crucificó.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por Cristo mi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me guarda en su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cruenta cruz Jesús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pena toda Él pagó,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Eternamente me salvó, ya salvo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6962BDC-0646-4869-A479-EA67946CF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4A38AAB-388E-450A-9C8A-CC964F924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4722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Gozo y felicidad sin par;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Dios hoy quiero alabar;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Consagrado, confiado estoy;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Suyo siempre, a su gloria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por Cristo mi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¡Salvo soy, me guarda en su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cruenta cruz Jesús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pena toda Él pagó,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Eternamente me salvó, ya salvo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31</TotalTime>
  <Words>216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2020-06-28T18:04:23Z</dcterms:modified>
</cp:coreProperties>
</file>