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6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704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238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1790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36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2538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2872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78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0526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730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57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9657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718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325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2849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1395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52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61149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9766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4214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82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34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49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669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92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16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36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63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25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30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EB6AFE55-6C55-40F1-B395-312AD3F2E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El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Placer De Mi Alma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655384A-DEBB-4A2C-B66F-0DC8FD326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5D22EC3-B273-48B5-9215-9E6A280C0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00200"/>
            <a:ext cx="60213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¿Quién podrá con su presencia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Impartirme bendición?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Cristo y su clemencia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Pueden dar consolación.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Cristo satisface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transido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Lirio de los Valles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Rosa de Sarón.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F4F9A6D-610F-426A-AF59-25C951FBD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6BE9A7C-E36A-48D3-B63D-C1A54989C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524000"/>
            <a:ext cx="47196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Su amor no se limita,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su gracia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merced es infinita,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profunda que mi mal.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Cristo satisface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transido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Lirio de los Valles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Rosa de Sarón.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C62AC91-7916-43D5-B4E1-3F5874EDD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306C568-4752-4456-A58E-323287935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5334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Redención sublime y santa,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Imposible de explicar;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su sangre sacrosanta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pudo rescatar.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Cristo satisface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transido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Lirio de los Valles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Rosa de Sarón.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D44E447-5907-4A56-82AD-1C1823511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C236CBF-3E39-4A12-9BC5-015595597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600200"/>
            <a:ext cx="5334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Cristo suple en abundancia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Toda mi necesidad;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 de Él, es mi ganancia,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Inefable es su bondad.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Cristo satisface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transido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Lirio de los Valles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Rosa de Sarón.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183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2020-06-28T17:18:37Z</dcterms:modified>
</cp:coreProperties>
</file>