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118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6483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8971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3298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8100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5318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6067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53683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61959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39108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517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8093486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84115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12142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58971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48734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04984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36147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31648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51067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981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2124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551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5505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4877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1955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8685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9092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27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599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8FA67C12-DA69-4EEB-B921-CD8D4E1DC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270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Hay Un Canto Nuevo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En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Mi Ser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167CA685-39C7-4824-8CB2-51ECCA97A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6004D8D4-603C-4843-9F02-C637131A2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4"/>
            <a:ext cx="58943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Hay un canto nuevo en mi ser,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la voz de mi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me dice, “Ven a descansar,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Tu paz conquisté en la cruz”.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Cristo, Cristo,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Nombre sin igual;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Llena siempre mi alma,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esa nota celestial.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7E30AF90-0C39-4244-8B66-A30AB864D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7E11FC3-4DC8-489C-9F46-DFBBDF58C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5901"/>
            <a:ext cx="664686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Náufrago en pecado me encontré,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Sin paz en mi corazón;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Mas en Cristo, mi Señor, hallé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Dulce paz y protección.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Cristo, Cristo,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Nombre sin igual;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Llena siempre mi alma,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esa nota celestial.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EB62CCB0-4A48-49A1-B155-DDC013032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665770E-465D-46D0-A0AC-19FFC3F5B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89076"/>
            <a:ext cx="54340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Tengo de su gracia celestial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Gozo en su santo amor;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riquezas fluyen a raudal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Desde el trono del Señor.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Cristo, Cristo,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Nombre sin igual;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Llena siempre mi alma,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esa nota celestial.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F5AD9F71-8E5E-457D-9AA4-614FA430E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B40CC10-77E7-4F30-873B-501249463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90664"/>
            <a:ext cx="61150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Aunque por el valle de aflicción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Tenga que pasar aquí,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 Jesús dará su protección,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se acordará de mí.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Cristo, Cristo,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Nombre sin igual;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Llena siempre mi alma,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esa nota celestial.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ECA0226E-52B3-45B0-A3D9-602869BD5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72196E3-0F88-422C-AEC2-FF8F205EA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93839"/>
            <a:ext cx="529907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5. Cristo en las nubes volverá,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Bajo el bello cielo azul,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esta tierra Él me llevará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 vivir en gloria y luz.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Cristo, Cristo,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Nombre sin igual;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Llena siempre mi alma,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esa nota celestial.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32</TotalTime>
  <Words>258</Words>
  <Application>Microsoft Office PowerPoint</Application>
  <PresentationFormat>Panorámica</PresentationFormat>
  <Paragraphs>56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2020-06-28T18:04:33Z</dcterms:modified>
</cp:coreProperties>
</file>