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9" r:id="rId4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10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81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2489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8155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5060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3709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5909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8242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0360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730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054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64097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5626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0189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46500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8014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264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98983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82999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67150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990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1876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614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19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253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184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34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386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53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707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0323865-D869-4176-A547-BBAEC98E1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48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271</a:t>
            </a:r>
            <a:r>
              <a:rPr lang="es-ES_tradnl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Hay Una Senda </a:t>
            </a:r>
            <a:endParaRPr lang="es-ES_tradnl" altLang="en-US" sz="2600" b="1"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75FAC70-0900-4FBF-AEFB-F15AC5A94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4C3B955-1794-4CAD-9EDA-CA3E52B29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914401"/>
            <a:ext cx="7505700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600" b="1">
                <a:latin typeface="Century Gothic" panose="020B0502020202020204" pitchFamily="34" charset="0"/>
              </a:rPr>
              <a:t>Hay una senda que el mundo no conoce,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Hay una senda que yo pude encontrar.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:] En Cristo tengo la salvación de mi alma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Cristo es la senda que me puede salvar. [: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2. Las amistades y todos mis parientes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Fueron las gentes que yo relacioné;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:] Me aborrecieron por causa de su nombre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Cuando supieron que a Cristo me entregué. [: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3. Aquel camino de tantos sufrimientos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Aquel camino que el cielo me trazó,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:] Fue transformado en aquel feliz momento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Cuando mi Cristo al cielo me llamó. [:</a:t>
            </a:r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105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2020-06-28T18:04:42Z</dcterms:modified>
</cp:coreProperties>
</file>