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7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783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2199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2705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0112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0836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6319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1077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25653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64173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836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244604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3767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642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00800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20562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96779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98561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45372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44439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13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479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708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050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02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158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7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125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70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08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4B70121-549B-4680-B83D-92B06DDFD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273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Grande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Gozo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Hay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Mi Alma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0B668FD-EC8E-46A3-AF1D-32C78BEE2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8E253F9-4BBF-4E8A-A277-BD53973DD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7014"/>
            <a:ext cx="65706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Grande gozo hay en mi alma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Jesús conmigo está;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 paz que ya gozando estoy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siempre durará.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gozo, ¡Cuán hermoso!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Paso todo el tiempo bien feliz;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veo de Cristo la sonriente faz,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gozo siento en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C8D6E37-0CA1-44A6-9B1B-D9E7296E0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71A5851-DAB0-4D1D-B5C3-761E1B72E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8601"/>
            <a:ext cx="65706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Hay un canto en mi alma hoy;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Melodías a mi Rey;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amor feliz y libre soy,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salvo por la fe.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gozo, ¡Cuán hermoso!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Paso todo el tiempo bien feliz;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veo de Cristo la sonriente faz,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gozo siento en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2B3173F-FD52-4F09-8058-443878359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C9D94D3-DEB6-4D49-9CC6-9F19B8CA7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500189"/>
            <a:ext cx="65706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Paz divina hay en mi alma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Cristo me salvó;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cadenas rotas ya están,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me libertó.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gozo, ¡Cuán hermoso!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Paso todo el tiempo bien feliz;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veo de Cristo la sonriente faz,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gozo siento en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252B374-E1F0-402C-84BC-27A026DC5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D46952A-775E-4318-9A12-C75A2BDED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501776"/>
            <a:ext cx="65706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Gratitud hay en mi alma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alabanzas a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su gracia a la gloria voy,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Gozándome en la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gozo, ¡Cuán hermoso!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Paso todo el tiempo bien feliz;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veo de Cristo la sonriente faz,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gozo siento en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237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2020-06-28T18:04:58Z</dcterms:modified>
</cp:coreProperties>
</file>