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40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1559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615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24893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566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1649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1965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65557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38288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64875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6980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7513150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97808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85003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04746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69220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21073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89140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56653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2424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1968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4982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799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779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3258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2941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3540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549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58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341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8449E4E-A00F-4970-9031-5C912D4BB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274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Vagaba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Yo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Obscuridad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A8F2EFB1-74F1-4276-ACC2-93DCD8869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8351A58D-BF67-4B85-A001-28D90BD46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503364"/>
            <a:ext cx="65722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Vagaba yo en obscuridad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Hasta que vi a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por su amor y su verdad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vivo en plena luz.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 y luz hay en mi alma hoy,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 y luz hay, ya que salvo soy;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Desde que a Jesús vi, y a su lado fui,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He sentido el gozo de su amor en mí.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AC48969-17DF-427A-B9E6-B977E38EA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F1DA3F6-9973-4C69-83BD-B875EA8DD9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504951"/>
            <a:ext cx="65722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Las nubes y la tempestad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encubren a Jesús;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medio de la obscuridad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gozo en su luz.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 y luz hay en mi alma hoy,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 y luz hay, ya que salvo soy;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Desde que a Jesús vi, y a su lado fui,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He sentido el gozo de su amor en mí.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FCCCE95B-FF8E-4FC0-8D6E-1649C137A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0DE9F92-9139-4762-95DD-E3169EF5C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506539"/>
            <a:ext cx="65722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Andando en la luz de Dios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Encuentro plena paz;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Voy adelante sin temor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Dejando el mundo atrás.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 y luz hay en mi alma hoy,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 y luz hay, ya que salvo soy;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Desde que a Jesús vi, y a su lado fui,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He sentido el gozo de su amor en mí.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7D821059-10F6-47A3-B911-E7B8EEF50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9581F32-9816-46BB-9FBD-A7F2A25AC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509714"/>
            <a:ext cx="65722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Veréle pronto tal cual 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Raudal de pura luz;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eternamente gozaré,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causa de su cruz.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 y luz hay en mi alma hoy,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 y luz hay, ya que salvo soy;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Desde que a Jesús vi, y a su lado fui,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He sentido el gozo de su amor en mí.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</TotalTime>
  <Words>273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2020-06-28T18:05:07Z</dcterms:modified>
</cp:coreProperties>
</file>