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876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898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2570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0889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8972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9982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4971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34228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84920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31124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054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5936820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13188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50843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77760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46654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8474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41703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93676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93658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4680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722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096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302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4040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835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415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6666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06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787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C37158B-D51B-4E61-A644-AA4CB1F45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275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He Encontrado Un Cielo Aquí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CA923CBE-FA37-44A3-A21B-805437BB8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1FCEDAD-A84A-4A8A-9920-9F2EA6153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57165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He encontrado un cielo aquí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viviendo estoy en la gloria;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 qué gozo para mí!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vivo en la gloria del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viviendo estoy en la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mi amante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lugares celestiales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viviendo estoy con 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165F91D-5BA1-41B7-AEF2-D49863016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679C0F4-435D-4A35-BB66-61289E977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56483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La aflicción me probará,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Pero vivo ya en la gloria;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alma en ella cantará: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“Ya vivo en la gloria del Señor”.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viviendo estoy en la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mi amante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lugares celestiales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viviendo estoy con 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397329E7-1735-49B6-9053-6B8586659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4563591-754F-4751-8062-A01918574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55705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Satanás mal no me hará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vivo ya en la gloria;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escudo me será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vivo en la gloria del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viviendo estoy en la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mi amante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lugares celestiales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viviendo estoy con 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A413915E-76C6-4247-882E-AA61CFE2F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25EE10F-BF4F-48AE-8C52-56D62A87A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56451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Del dolor triunfar ya sé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Desde que vivo en la gloria;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mal vencer podré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vivo en la gloria del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viviendo estoy en la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mi amante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lugares celestiales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viviendo estoy con 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3BECCEF3-4992-461C-BAD0-67EDECF94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3B0195A-8E13-45B6-9A2A-A431337FB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55705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5. Pobre estoy y obscuro aquí,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Vivo empero ya en la gloria;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Aguardando un trono allí,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Vivo ya en la gloria del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viviendo estoy en la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mi amante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lugares celestiales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viviendo estoy con 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C7FCEAA3-E573-40C3-872F-07280B7D7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9844CD4-30FF-459B-A631-A0FE71678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59944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6. Cierto estoy que el Rey vendrá,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me llevará a su gloria;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alma aquí cantando está: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“Reinaré en la gloria del Señor”.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viviendo estoy en la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mi amante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lugares celestiales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viviendo estoy con 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</TotalTime>
  <Words>329</Words>
  <Application>Microsoft Office PowerPoint</Application>
  <PresentationFormat>Panorámica</PresentationFormat>
  <Paragraphs>67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2020-06-28T18:05:17Z</dcterms:modified>
</cp:coreProperties>
</file>