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7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89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57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88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97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9982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971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422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84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112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54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93682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318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084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776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4665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847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4170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367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365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68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722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9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02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04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3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15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66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6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8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C37158B-D51B-4E61-A644-AA4CB1F45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He Encontrado Un Cielo Aquí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A923CBE-FA37-44A3-A21B-805437BB8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1FCEDAD-A84A-4A8A-9920-9F2EA6153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716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He encontrado un cielo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viviendo estoy en la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qué gozo para mí!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vivo en la gloria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165F91D-5BA1-41B7-AEF2-D4986301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79C0F4-435D-4A35-BB66-61289E977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6483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aflicción me probará,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vivo ya en la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en ella cantará: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“Ya vivo en la gloria del Señor”.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97329E7-1735-49B6-9053-6B8586659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4563591-754F-4751-8062-A01918574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570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Satanás mal no me hará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vivo ya en la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escudo me será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vivo en la gloria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413915E-76C6-4247-882E-AA61CFE2F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25EE10F-BF4F-48AE-8C52-56D62A87A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645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Del dolor triunfar ya sé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vivo en la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mal vencer podré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vivo en la gloria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3BECCEF3-4992-461C-BAD0-67EDECF94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B0195A-8E13-45B6-9A2A-A431337F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570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Pobre estoy y obscuro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 empero ya en la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Aguardando un trono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 ya en la gloria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C7FCEAA3-E573-40C3-872F-07280B7D7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9844CD4-30FF-459B-A631-A0FE71678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994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6. Cierto estoy que el Rey vendrá,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me llevará a su gloria;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aquí cantando está: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“Reinaré en la gloria del Señor”.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viviendo estoy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amante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lugares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viviendo estoy con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329</Words>
  <Application>Microsoft Office PowerPoint</Application>
  <PresentationFormat>Panorámica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2020-06-28T18:05:17Z</dcterms:modified>
</cp:coreProperties>
</file>