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7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27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849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92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805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102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965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023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9734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917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064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91065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4384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969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8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4172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3456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3979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994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826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012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807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30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3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285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17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689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45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8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90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3CF5D13-BAA8-40FD-932F-FC8B678D5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Comprado Con Sangre Por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534A54D-EC72-4325-A2B7-F18B91962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E71F6FE-07F2-4C7F-A516-2DACAC128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56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Comprado con sangre por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al cielo yo voy;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Librado por gracia infinita,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sé que su hijo yo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comprado con sangre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con Cristo al cielo yo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F704D72-49F6-445C-BC2C-EC0ACEE1B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FBF3EAF-3099-4E89-BB0B-C3A7AE0E2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56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Soy libre de pena y culpa,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gozo Él me hace sentir,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llena de gracia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es tan dulce vivir.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comprado con sangre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con Cristo al cielo yo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F57E047-5C6E-4DC2-8BC5-A3028531D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DFD0349-41BA-4CC9-9B2A-B36265A0A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56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Cristo yo siempre medito,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nunca le puedo olvidar;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Callar sus favores no quiero,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Voy siempre a Jesús alabar.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comprado con sangre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con Cristo al cielo yo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B9A4D20-7333-4156-86FA-E579993A8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C322B93-A794-447C-B9BA-CBBAFFB1C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56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Seguro sé que la belleza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gran Rey yo voy a mirar;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Ahora me guarda y me guía,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me quiere ayudar.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comprado con sangre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con Cristo al cielo yo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D2E66499-8EBA-4A01-A567-A5ADB6070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0FF20-43BF-4C39-8F8E-F879335BB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56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Yo sé que me espera corona,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cual a los fieles 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Salvador;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con Él estará.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comprado con sangre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sé, lo sé, con Cristo al cielo yo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284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2020-06-28T18:05:27Z</dcterms:modified>
</cp:coreProperties>
</file>