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050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3790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13124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7044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69778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05925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69282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38789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40334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0982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69129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5866256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18818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31469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67925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3148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17712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67275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14528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92024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9082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1769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7941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1290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9350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9765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7483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5089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00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0908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6C61A3F2-EB07-4302-8FA2-B6FE668C4E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277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Cantaré La Bella Historia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8ED6FC57-3D9D-4548-9137-6B3237ACF5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8C80F23F-1428-468F-8973-D91ED92F9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482917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Cantaré la bella historia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Jesús mi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Para mí dejó la gloria,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 cruz por mí expiró.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Cantaré la maravilla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Jesús mi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los santos en el cielo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Cantaré con grande amor.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072B6623-FC12-4951-A579-793DC4416F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214D1CA-E845-493B-9824-C84C7A2D20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53546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Me salvó con gracia eterna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errado y vil me vió,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su mano fiel y tierna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camino Él me guió.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Cantaré la maravilla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Jesús mi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los santos en el cielo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Cantaré con grande amor.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B05D4F03-9962-4A47-A057-0E860E17FD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F5756468-5D01-406F-936E-B634304909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482917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Oprimido y angustiado,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vino y me libró;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Lastimado del pecado,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vino y me salvó.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Cantaré la maravilla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Jesús mi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los santos en el cielo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Cantaré con grande amor.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BA1EB2B1-B8F7-471C-9E9D-37916977C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74FD49FD-F248-4382-A8EC-E70084D69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51546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Con su brazo fiel y fuerte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el río cruzaré;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Más allá, con Cristo siempre,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Mis amados yo veré.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Cantaré la maravilla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Jesús mi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los santos en el cielo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Cantaré con grande amor.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12</TotalTime>
  <Words>189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2020-06-28T18:05:35Z</dcterms:modified>
</cp:coreProperties>
</file>