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512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6462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2968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9805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042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1647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8079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66338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61283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5059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6130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8994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4349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7610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25910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01087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3262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93680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1548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56363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732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4967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8804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146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2780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9203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174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358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306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0238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94996F0-5C99-4C3A-B872-7AD6AF31E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279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El Oro Y La Plata No Me Han Redimido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F599FE9-7A4D-43D8-BFAC-B8E298BA8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879343F-6A45-4E6E-94D5-42E2B4BBE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3040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El oro y la plata no me han redimido,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ser del pecado no pueden librar;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sangre de Cristo es mi sola esperanza,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muerte tan solo me pudo salvar.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redimió, mas no con plata,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compró 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oro no, más con su sangre,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precio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DB1B4B8-F0C6-443E-8691-0415AF391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728A7DB-F7E3-4F74-A6EE-A1B86A614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3040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El oro y la plata no me han redimido,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pena terrible no pueden quitar;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sangre de Cristo es mi sola esperanza,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culpa su muerte la alcanza borrar.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redimió, mas no con plata,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compró 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oro no, más con su sangre,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precio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0EF60A29-6C91-4959-A020-4FB3D03E5F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67853B49-80E4-499C-82FE-628D72D78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3040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El oro y la plata no me han redimido,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paz no darán ellos al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sangre de Cristo es mi sola esperanza,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Tan solo su muerte me quita el temor.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redimió, mas no con plata,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compró 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oro no, más con su sangre,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precio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F65E8288-531D-43FD-BCEA-173501641F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E280D70-4EE7-4602-A9D9-852DBD9E4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9375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El oro y la plata no me han redimido,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entrada en los cielos no pueden comprar;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sangre de Cristo es mi sola esperanza,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Su muerte rescate consiguió ganar.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redimió, mas no con plata,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compró el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oro no, más con su sangre,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Grande precio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15</TotalTime>
  <Words>280</Words>
  <Application>Microsoft Office PowerPoint</Application>
  <PresentationFormat>Panorámica</PresentationFormat>
  <Paragraphs>45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2020-06-28T18:05:52Z</dcterms:modified>
</cp:coreProperties>
</file>