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5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32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45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021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35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787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7505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9567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549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2923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76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00000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1018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239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204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720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8779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393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359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7427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796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89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6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671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16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54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3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01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3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299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7B86384-65D3-48A4-97D2-0DB9ADFF0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Por Fe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Contemplo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Redención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AD864CF-4B07-4FB8-8613-ECA94FF43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19DD1C05-FC20-4241-B690-A75568269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011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Por fe contemplo redención,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fuente carmesí;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nos da la salvación,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vida dio por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fuente sin igual hallé,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vida y luz el manantial;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gloria a Dios, me limpia 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limpia a mí, me limpia a mí!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C3A4E06-2B6F-4949-AC68-92284CED5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41FAFD3-DB02-4958-96C8-C8BF600B4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5901"/>
            <a:ext cx="6011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Mi vida entrego a mi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dudas Él quitó;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alma goza en su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Mis deudas Él pagó.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fuente sin igual hallé,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vida y luz el manantial;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gloria a Dios, me limpia 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limpia a mí, me limpia a mí!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9B03E50-592A-46D1-9E88-2CE105D7D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47D27BE-F934-4ABC-8A09-3C6C3A66E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7489"/>
            <a:ext cx="6011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¡Cuán inefable gozo 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Saber que salvo soy!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Rey aquí es mi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cielo sé que voy.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fuente sin igual hallé,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vida y luz el manantial;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gloria a Dios, me limpia 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limpia a mí, me limpia a mí!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CC8B71F-E62B-4F5D-B553-1435718A5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861973F-4D45-4E81-8B13-195E8EE7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9076"/>
            <a:ext cx="6011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¡Oh, gracia excelsa de mi Dios!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Profundo es el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Jesús, vía de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Cordero Redentor.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fuente sin igual hallé,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vida y luz el manantial;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gloria a Dios, me limpia 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limpia a mí, me limpia a mí!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17</TotalTime>
  <Words>256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2020-06-28T18:06:14Z</dcterms:modified>
</cp:coreProperties>
</file>