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8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669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7202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1048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0863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6512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7436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6008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0068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6438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319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4303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1038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89849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89218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2242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0129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5522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56008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51387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378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740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785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44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797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035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06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661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7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374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CB5591A-B4D2-4183-AC87-1E1789019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283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Aleluya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Cristo Me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Salvó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4B802FD-B2B3-479C-B753-AB4EB04CB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BDBF56B-B5D9-47B6-AB89-13ACE0F6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342024"/>
            <a:ext cx="557075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b="1">
                <a:latin typeface="Century Gothic" panose="020B0502020202020204" pitchFamily="34" charset="0"/>
              </a:rPr>
              <a:t>Oigan esta dulce historia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Del que vino de la gloria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Para rescatar al mundo y vida dar.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Él por su bondad me libra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 miseria y de castigo,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¡Aleluya! Cristo me salvó.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¡Aleluya, que su Nombre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Puede dar salud al hombre,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Levantarlo del pecado y la maldad!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Cuento hoy la dulce historia,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Canto: gloria, gloria, gloria,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¡Aleluya! Cristo me salvó.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77BF26D-CD32-4C36-BDDA-1B5F8A3B3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3089AE1-C266-483E-BC8C-F513EF334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037224"/>
            <a:ext cx="557075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2. Del abismo de tristeza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Para darme su riqueza,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Cristo me sacó, mi paso enderezó.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Por su sangre fui  comprado,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Y me siento transformado,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¡Aleluya! Cristo me salvó.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¡Aleluya, que su Nombre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Puede dar salud al hombre,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Levantarlo del pecado y la maldad!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Cuento hoy la dulce historia,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Canto: gloria, gloria, gloria,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¡Aleluya! Cristo me salvó.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6A2808C-22C5-489F-BEDB-1EFFB08A3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1B4A0D9-C5A0-4386-8E2A-0E0E632A6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037224"/>
            <a:ext cx="565411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3. ¡Oh, bendita y dulce historia,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De su trono en la gloria,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Cristo vino aquí, para salvarme a mí!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Soy trofeo de su gracia,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Rescatóme su eficacia,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¡Aleluya! Cristo me salvó.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¡Aleluya, que su Nombre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Puede dar salud al hombre,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Levantarlo del pecado y la maldad!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Cuento hoy la dulce historia,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Canto: gloria, gloria, gloria,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¡Aleluya! Cristo me salvó.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862DF9C7-A1A3-46F6-B039-CF162F593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F011971-F172-47FC-9829-D24FA987E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1113424"/>
            <a:ext cx="650530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b="1">
                <a:latin typeface="Century Gothic" panose="020B0502020202020204" pitchFamily="34" charset="0"/>
              </a:rPr>
              <a:t>4. Más allá con grande gozo,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En aquel lugar hermoso,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Con mi Cristo allá, donde Él en gloria está,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Cantaré por las edades,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Su grandeza y sus verdades.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¡Aleluya! Cristo me salvó.</a:t>
            </a:r>
          </a:p>
          <a:p>
            <a:endParaRPr lang="es-ES" altLang="es-CL" b="1">
              <a:latin typeface="Century Gothic" panose="020B0502020202020204" pitchFamily="34" charset="0"/>
            </a:endParaRPr>
          </a:p>
          <a:p>
            <a:r>
              <a:rPr lang="es-ES" altLang="es-CL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¡Aleluya, que su Nombre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Puede dar salud al hombre,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Levantarlo del pecado y la maldad!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Cuento hoy la dulce historia,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Canto: gloria, gloria, gloria,</a:t>
            </a:r>
          </a:p>
          <a:p>
            <a:r>
              <a:rPr lang="es-ES" altLang="es-CL" b="1">
                <a:latin typeface="Century Gothic" panose="020B0502020202020204" pitchFamily="34" charset="0"/>
              </a:rPr>
              <a:t>¡Aleluya! Cristo me salvó.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17</TotalTime>
  <Words>338</Words>
  <Application>Microsoft Office PowerPoint</Application>
  <PresentationFormat>Panorámica</PresentationFormat>
  <Paragraphs>61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2020-06-28T18:06:23Z</dcterms:modified>
</cp:coreProperties>
</file>