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036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493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57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339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464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8384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818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7300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7467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15050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689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136954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1327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7220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24764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32076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363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05045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91256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02157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145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845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56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884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52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381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198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779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16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2494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069DFA4F-92A7-42C0-B7A1-8EE6C36B8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284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Junto A La Cruz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AF47254B-8A60-4043-9663-EA48CDD4E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7589CD4E-A486-4881-947B-1376AD070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90664"/>
            <a:ext cx="72183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 dirty="0">
                <a:latin typeface="Century Gothic" panose="020B0502020202020204" pitchFamily="34" charset="0"/>
              </a:rPr>
              <a:t>Junto a la cruz, do murió el Salvador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Por mis pecados clamaba el Señor,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¡Qué maravilla, Jesús me salvó!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¡A su nombre gloria!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¡A su nombre gloria! ¡A su nombre gloria!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¡Qué maravilla, Jesús me salvó!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¡A su nombre gloria!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8EA140B7-F14E-43D2-B315-66F3D60C8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F2F9FF5-5886-474F-82E3-581C43DBD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92251"/>
            <a:ext cx="72183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Junto a la cruz recibí el perdón;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Limpio en su sangre es mi corazón;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Llena es mi alma de gozo y paz;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 su nombre gloria!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 su nombre gloria! ¡A su nombre gloria!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¡Qué maravilla, Jesús me salvó!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 su nombre gloria!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8320B6BD-2CC7-4A03-ADF7-EAB8DDABF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2177B54-DACD-46C7-89AE-41F810074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95426"/>
            <a:ext cx="72183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Sólo en la cruz hay un manantial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agua de vida, cual puro cristal;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 en ella apagó mi sed: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 su nombre gloria!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 su nombre gloria! ¡A su nombre gloria!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¡Qué maravilla, Jesús me salvó!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 su nombre gloria!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646544EC-18F6-48B1-AD34-0F8722A73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D8B819A-C11F-4823-8693-419F0FA00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97014"/>
            <a:ext cx="72183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Ven sin tardar a la cruz, pecador;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Allí te espera Jesús, Salvador.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Allí de Dios hallarás el amor: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 su nombre gloria!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 su nombre gloria! ¡A su nombre gloria!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¡Qué maravilla, Jesús me salvó!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 su nombre gloria!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247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</dc:creator>
  <cp:lastModifiedBy>JP Oyarce</cp:lastModifiedBy>
  <cp:revision>8</cp:revision>
  <dcterms:created xsi:type="dcterms:W3CDTF">2009-10-18T19:42:14Z</dcterms:created>
  <dcterms:modified xsi:type="dcterms:W3CDTF">2020-06-28T18:06:31Z</dcterms:modified>
</cp:coreProperties>
</file>