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3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93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57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39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464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838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818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730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746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505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689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3695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1327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220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24764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3207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6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5045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9125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2157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145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45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56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884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52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381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9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7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6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249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69DFA4F-92A7-42C0-B7A1-8EE6C36B8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Junto A La Cruz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F47254B-8A60-4043-9663-EA48CDD4E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589CD4E-A486-4881-947B-1376AD070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0664"/>
            <a:ext cx="721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Junto a la cruz, do murió el Salvador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Por mis pecados clamaba el Señor,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¡Qué maravilla, Jesús me salvó!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¡A su nombre gloria! ¡A su nombre gloria!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¡Qué maravilla, Jesús me salvó!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EA140B7-F14E-43D2-B315-66F3D60C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F2F9FF5-5886-474F-82E3-581C43DBD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2251"/>
            <a:ext cx="721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Junto a la cruz recibí el perdón;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Limpio en su sangre es mi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es mi alma de gozo y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 ¡A su nombre gloria!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maravilla, Jesús me salvó!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320B6BD-2CC7-4A03-ADF7-EAB8DDABF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2177B54-DACD-46C7-89AE-41F810074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5426"/>
            <a:ext cx="721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Sólo en la cruz hay un manantial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agua de vida, cual puro cristal;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en ella apagó mi sed: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 ¡A su nombre gloria!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maravilla, Jesús me salvó!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46544EC-18F6-48B1-AD34-0F8722A73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D8B819A-C11F-4823-8693-419F0FA00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7014"/>
            <a:ext cx="721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Ven sin tardar a la cruz,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te espera Jesús,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de Dios hallarás el amor: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 ¡A su nombre gloria!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maravilla, Jesús me salvó!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nombre gloria!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247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</dc:creator>
  <cp:lastModifiedBy>JP Oyarce</cp:lastModifiedBy>
  <cp:revision>8</cp:revision>
  <dcterms:created xsi:type="dcterms:W3CDTF">2009-10-18T19:42:14Z</dcterms:created>
  <dcterms:modified xsi:type="dcterms:W3CDTF">2020-06-28T18:06:31Z</dcterms:modified>
</cp:coreProperties>
</file>