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6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569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6453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647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039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01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464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2065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8095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609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96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68560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047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0634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1944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92596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2681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669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39897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4494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24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33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053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145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49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903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147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338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2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06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27C9852-DEC1-4CFE-AE19-CFE7A20AF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776" y="437267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Por Fe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Jesús El Salvador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E32CF2B-EA4C-45D3-A8F3-C0079974B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6E1C832-A239-4731-89BA-FDFCAE829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743" y="1196752"/>
            <a:ext cx="56245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Por fe en Jesús, el Salvador,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Se hace salvo el pecador;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Sin merecer tan rico don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Recibe plena salvación.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¡Oh, excelsa gracia del amor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Dios perdona al pecador!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Si presto está a confesar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Sus culpas y en Jesús confiar;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No hay otro autor de salvación,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Pues Cristo obró la redención.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6BB6F69-BBBE-4325-B6D1-15BC3FDF4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7F45905-FB4A-445C-9204-F6DEE5C3C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4056" y="1052736"/>
            <a:ext cx="57038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2. La vida antigua ya pasó,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todo  nuevo ser tornó;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Aquí cual peregrino es,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Hogar con Dios tendrá después.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¡Oh, excelsa gracia del amor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Dios perdona al pecador!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Si presto está a confesar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Sus culpas y en Jesús confiar;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No hay otro autor de salvación,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Pues Cristo obró la redención.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C808820-9788-49B0-B1F1-84C8F82FF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54FA017-0063-4A74-9803-6557C22FB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980728"/>
            <a:ext cx="62357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Aun cuando él nada tenga aquí,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Su gran herencia tiene, sí,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Arriba en gloria con Jesús,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Quien le ha salvado por su cruz.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¡Oh, excelsa gracia del amor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Dios perdona al pecador!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Si presto está a confesar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Sus culpas y en Jesús confiar;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No hay otro autor de salvación,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Pues Cristo obró la redención.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19</TotalTime>
  <Words>209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2020-06-28T18:06:39Z</dcterms:modified>
</cp:coreProperties>
</file>