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818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335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3508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8113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2690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0662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8278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4164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78218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66694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2225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6979153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90922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95379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72346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84674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53986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39061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69672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52867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769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0425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1184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903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595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7195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029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073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37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9997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A434B278-EC48-45EF-B23F-B3B7948AE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286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¿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Qué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Me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Puede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Dar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Perdón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?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08EC147D-36EC-4936-882B-72F7E17FE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0149DD9-3A85-40FD-A7C6-D3E58E50F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504951"/>
            <a:ext cx="82248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¿Qué me puede dar perdón?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de Jesús la sangre,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¿Y un nuevo corazón? Sólo de Jesús la sangre.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Precioso es el raudal,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limpia todo mal;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hay otro manantial,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de Jesús la sangre.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FC012F9C-A29A-457B-9378-1506B41A4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1E5AB41-0F44-41F1-9140-D9D8EEE98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506539"/>
            <a:ext cx="79295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Fue el rescate eficaz,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de Jesús la sangre;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Trajo santidad y paz, sólo de Jesús la sangre.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Precioso es el raudal,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limpia todo mal;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hay otro manantial,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de Jesús la sangre.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6FAE8102-93E0-47F1-B2AC-F0B747AB9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980AEDD-7280-452B-8509-78DDEFB75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508126"/>
            <a:ext cx="80406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Veo para mí salud,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de Jesús la sangre;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Tiene de sanar virtud, sólo de Jesús la sangre.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Precioso es el raudal,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limpia todo mal;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hay otro manantial,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de Jesús la sangre.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4A364ADF-44DB-4A09-B6B0-9F110817F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0E3DE7F-0326-43AC-A83D-68DE102E2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509714"/>
            <a:ext cx="78422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Cantaré junto a sus pies,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de Jesús la sangre,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Cordero digno es, sólo de Jesús la sangre.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Precioso es el raudal,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limpia todo mal;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hay otro manantial,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de Jesús la sangre.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19</TotalTime>
  <Words>203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2020-06-28T18:06:48Z</dcterms:modified>
</cp:coreProperties>
</file>