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2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1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13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075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549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47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68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081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8948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529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96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11698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093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283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502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672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847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4707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598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639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05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56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934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73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68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51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38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4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84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1C4DF64-0D72-4925-A227-1F931E071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048" y="40466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Dime La Historia De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B27B9EF-CDA5-49B5-8D12-AEEAABF7D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DA010F2-1910-403E-8832-AFB797FF9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206" y="1179756"/>
            <a:ext cx="473398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 dirty="0">
                <a:latin typeface="Century Gothic" panose="020B0502020202020204" pitchFamily="34" charset="0"/>
              </a:rPr>
              <a:t>Dime la historia de Cristo,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Grábala en mi corazón;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preciosa: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¡Cuán melodioso es su son!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 como cuando nacía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Ángeles con dulce voz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“Paz en la tierra”, cantaron,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“Y en las alturas gloria a Dios”.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de Cristo,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Grábala en mi corazón;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preciosa,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¡Cuán melodioso es su son!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4EB430C-6EE0-4694-B05B-21CE849C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F70C446-C772-490E-8D71-0CD694BA4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907" y="1124744"/>
            <a:ext cx="526618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2. Dime del tiempo en que a solas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En el desierto se halló;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Satanás fue tentado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Mas con poder le venció.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de todas sus obras,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su tristeza y dolor,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Pues sin hogar, despreciado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Anduvo nuestro Salvador.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de Cristo,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Grábala en mi corazón;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preciosa,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¡Cuán melodioso es su son!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262FB41-D0A6-487C-B925-005F7928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1A41A8-42CF-455A-8490-E5F5D0F5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9008" y="1052736"/>
            <a:ext cx="430438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3. Di cuando crucificado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Él por nosotros murió;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 del sepulcro sellado;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 cómo resucitó.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En esa historia tan tierna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Miro las pruebas de amor,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Mi redención ha comprado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El bondadoso Salvador.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de Cristo,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Grábala en mi corazón;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Dime la historia preciosa,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¡Cuán melodioso es su son!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217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2020-06-28T18:07:51Z</dcterms:modified>
</cp:coreProperties>
</file>