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42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213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5134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0758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2549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7471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6680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081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8948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8529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096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4116980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5093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02833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85027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4672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38472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47070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25984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639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055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56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934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673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68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519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938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64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78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084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1C4DF64-0D72-4925-A227-1F931E071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2048" y="404664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Dime La Historia De Cristo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B27B9EF-CDA5-49B5-8D12-AEEAABF7D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DA010F2-1910-403E-8832-AFB797FF9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4206" y="1179756"/>
            <a:ext cx="473398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b="1" dirty="0">
                <a:latin typeface="Century Gothic" panose="020B0502020202020204" pitchFamily="34" charset="0"/>
              </a:rPr>
              <a:t>Dime la historia de Cristo,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Grábala en mi corazón;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Dime la historia preciosa: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¡Cuán melodioso es su son!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 como cuando nacía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Ángeles con dulce voz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“Paz en la tierra”, cantaron,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“Y en las alturas gloria a Dios”.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Dime la historia de Cristo,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Grábala en mi corazón;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Dime la historia preciosa,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¡Cuán melodioso es su son!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4EB430C-6EE0-4694-B05B-21CE849C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F70C446-C772-490E-8D71-0CD694BA4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907" y="1124744"/>
            <a:ext cx="526618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 dirty="0">
                <a:latin typeface="Century Gothic" panose="020B0502020202020204" pitchFamily="34" charset="0"/>
              </a:rPr>
              <a:t>2. Dime del tiempo en que a solas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En el desierto se halló;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De Satanás fue tentado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Mas con poder le venció.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Dime de todas sus obras,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De su tristeza y dolor,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Pues sin hogar, despreciado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Anduvo nuestro Salvador.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Dime la historia de Cristo,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Grábala en mi corazón;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Dime la historia preciosa,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¡Cuán melodioso es su son!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262FB41-D0A6-487C-B925-005F79288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81A41A8-42CF-455A-8490-E5F5D0F5A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9008" y="1052736"/>
            <a:ext cx="430438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 dirty="0">
                <a:latin typeface="Century Gothic" panose="020B0502020202020204" pitchFamily="34" charset="0"/>
              </a:rPr>
              <a:t>3. Di cuando crucificado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Él por nosotros murió;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 del sepulcro sellado;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 cómo resucitó.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En esa historia tan tierna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Miro las pruebas de amor,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Mi redención ha comprado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El bondadoso Salvador.</a:t>
            </a:r>
          </a:p>
          <a:p>
            <a:endParaRPr lang="es-ES" altLang="es-CL" b="1" dirty="0">
              <a:latin typeface="Century Gothic" panose="020B0502020202020204" pitchFamily="34" charset="0"/>
            </a:endParaRPr>
          </a:p>
          <a:p>
            <a:r>
              <a:rPr lang="es-ES" altLang="es-CL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Dime la historia de Cristo,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Grábala en mi corazón;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Dime la historia preciosa,</a:t>
            </a:r>
          </a:p>
          <a:p>
            <a:r>
              <a:rPr lang="es-ES" altLang="es-CL" b="1" dirty="0">
                <a:latin typeface="Century Gothic" panose="020B0502020202020204" pitchFamily="34" charset="0"/>
              </a:rPr>
              <a:t>¡Cuán melodioso es su son!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20</TotalTime>
  <Words>217</Words>
  <Application>Microsoft Office PowerPoint</Application>
  <PresentationFormat>Panorámica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2020-06-28T18:07:51Z</dcterms:modified>
</cp:coreProperties>
</file>