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1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704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070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7792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712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7190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0971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9502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1707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8197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12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231769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7714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347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2101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1278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48752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42375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3400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93616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797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060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940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557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673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81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513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05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5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058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CA4B162-01F4-47C3-9D98-D94B6DAF5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288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Tendrás Que Renacer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E547B00-1242-485B-B5CA-09E4027F4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A1DB81B-D52C-43FF-9CEE-D1CA8FB4F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1056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Un hombre de noche llegóse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Buscando la senda de vida y de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Cristo le dijo, “Si a Dios quieres ver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Tendrás que renacer”.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Tendrás que renacer,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 que renacer,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cierto, de cierto te digo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Tendrás que renacer.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172A1EF-8AC7-4DDA-AB1D-C18948B73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A3A9198-FBC3-4DB3-9C0A-D6090876A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0358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Si acaso a los cielos tú quieres entrar,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allí con los santos poder descansar,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quieres la vida eternal obtener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Tendrás que renacer.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Tendrás que renacer,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 que renacer,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cierto, de cierto te digo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Tendrás que renacer.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FC4D375-1A07-48AF-A430-12B5EADAA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C8A2F7A-5466-4646-8C89-8B0339998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4389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Amigo, no debes jamás desechar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Palabras que Cristo dignóse hablar,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tu alma no quieres llegar a perder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Tendrás que renacer.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Tendrás que renacer,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 que renacer,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cierto, de cierto te digo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Tendrás que renacer.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293C758F-076C-4DA6-B0E5-DFAC6E63F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78CB6C3-41E0-46B9-9F81-FB2C47D33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6200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Hermanos se han ido con Cristo a morar,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quienes un día querrás encontrar,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esta proclama hoy debes creer;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Tendrás que renacer.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Tendrás que renacer,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 que renacer,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cierto, de cierto te digo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Tendrás que renacer.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20</TotalTime>
  <Words>221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2020-06-28T18:08:53Z</dcterms:modified>
</cp:coreProperties>
</file>