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2016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97044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570702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377925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671227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471901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09715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495021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017075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081974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4128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23176959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177140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63473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321018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212782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4487523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5423750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340087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936164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17974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60605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69409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85579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86739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09819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75132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3052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151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00585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BCA4B162-01F4-47C3-9D98-D94B6DAF51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288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Tendrás Que Renacer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4E547B00-1242-485B-B5CA-09E4027F40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3A1DB81B-D52C-43FF-9CEE-D1CA8FB4FC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84314"/>
            <a:ext cx="710565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Un hombre de noche llegóse a Jesús,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Buscando la senda de vida y de luz,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Cristo le dijo, “Si a Dios quieres ver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Tendrás que renacer”.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Tendrás que renacer,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Tendrá que renacer,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cierto, de cierto te digo a ti,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Tendrás que renacer.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3172A1EF-8AC7-4DDA-AB1D-C18948B735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AA3A9198-FBC3-4DB3-9C0A-D6090876A3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84314"/>
            <a:ext cx="70358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Si acaso a los cielos tú quieres entrar,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allí con los santos poder descansar,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 quieres la vida eternal obtener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Tendrás que renacer.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Tendrás que renacer,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Tendrá que renacer,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cierto, de cierto te digo a ti,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Tendrás que renacer.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4FC4D375-1A07-48AF-A430-12B5EADAA8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CC8A2F7A-5466-4646-8C89-8B0339998A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84314"/>
            <a:ext cx="64389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Amigo, no debes jamás desechar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Palabras que Cristo dignóse hablar,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 tu alma no quieres llegar a perder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Tendrás que renacer.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Tendrás que renacer,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Tendrá que renacer,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cierto, de cierto te digo a ti,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Tendrás que renacer.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293C758F-076C-4DA6-B0E5-DFAC6E63FD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978CB6C3-41E0-46B9-9F81-FB2C47D331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84314"/>
            <a:ext cx="76200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4. Hermanos se han ido con Cristo a morar,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 quienes un día querrás encontrar,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Pues esta proclama hoy debes creer;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Tendrás que renacer.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Tendrás que renacer,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Tendrá que renacer,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cierto, de cierto te digo a ti,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Tendrás que renacer.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20</TotalTime>
  <Words>221</Words>
  <Application>Microsoft Office PowerPoint</Application>
  <PresentationFormat>Panorámica</PresentationFormat>
  <Paragraphs>45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2020-06-28T18:08:53Z</dcterms:modified>
</cp:coreProperties>
</file>