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115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10365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402403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688274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399773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079258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26360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898335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111428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233137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5779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42264474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224254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506201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7745736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278139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1433774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981779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1234266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2045212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11582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96909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7854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54657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08242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59221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52893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84049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7318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2795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977F834C-A06E-448C-AF48-C81844DC76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3" y="620713"/>
            <a:ext cx="82296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29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Suenen Dulces Himnos</a:t>
            </a: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8973FE64-D921-41E9-9F73-777FB4C224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083DFA07-D210-4B18-A2C6-7C387893C1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3"/>
            <a:ext cx="7510463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tabLst>
                <a:tab pos="304800" algn="l"/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304800" algn="l"/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304800" algn="l"/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304800" algn="l"/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304800" algn="l"/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1. ¡Suenen dulces himnos gratos al Señor,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óiganse en concierto universal!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Desde el alto cielo baja el Salvador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Para beneficio del mortal.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¡Gloria! ¡Gloria sea a nuestro Dios!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¡Gloria! Sí, cantemos a una voz.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el cantar de gloria, que se oyó en Belén,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Sea nuestro cántico también.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1D4A5C05-5E65-4907-AE95-0A3CE2187C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9D42F794-4F5F-4201-AC92-CEB21F34C9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3"/>
            <a:ext cx="7510463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tabLst>
                <a:tab pos="304800" algn="l"/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304800" algn="l"/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304800" algn="l"/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304800" algn="l"/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304800" algn="l"/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Montes y collados fluyan leche y miel,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abundancia esparzan y solaz.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Gócense los pueblos, gócese Israel,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a la tierra viene ya la paz.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¡Gloria! ¡Gloria sea a nuestro Dios!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¡Gloria! Sí, cantemos a una voz.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el cantar de gloria, que se oyó en Belén,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Sea nuestro cántico también.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EDCACFC7-8A86-4A46-818D-E57D31FBC4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B23C7E90-DAEE-48AC-B5BD-A93A4AFB49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3"/>
            <a:ext cx="7510463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tabLst>
                <a:tab pos="304800" algn="l"/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304800" algn="l"/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304800" algn="l"/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304800" algn="l"/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304800" algn="l"/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Salte de alegría, lleno el corazón,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abatida y pobre humanidad;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Dios se compadece viendo su aflicción,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le muestra buena voluntad. 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¡Gloria! ¡Gloria sea a nuestro Dios!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¡Gloria! Sí, cantemos a una voz.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el cantar de gloria, que se oyó en Belén,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Sea nuestro cántico también.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0A26793C-C589-49AD-AE0E-64CC51AD5C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01CEB6F2-8952-4FB2-88A6-30355893C9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3"/>
            <a:ext cx="7510463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tabLst>
                <a:tab pos="304800" algn="l"/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304800" algn="l"/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304800" algn="l"/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304800" algn="l"/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304800" algn="l"/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4. Lata en nuestros pechos noble gratitud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Hacia quien nos brinda redención;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a Jesús, el Cristo, que nos da salud,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Tributemos nuestra adoración.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¡Gloria! ¡Gloria sea a nuestro Dios!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¡Gloria! Sí, cantemos a una voz.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el cantar de gloria, que se oyó en Belén,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Sea nuestro cántico también.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9</TotalTime>
  <Words>284</Words>
  <Application>Microsoft Office PowerPoint</Application>
  <PresentationFormat>Panorámica</PresentationFormat>
  <Paragraphs>45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2020-06-28T17:18:59Z</dcterms:modified>
</cp:coreProperties>
</file>