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1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036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24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827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977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7925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2636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9833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1142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3313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77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226447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2425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0620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7457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7813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4337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98177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3426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0452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58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690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85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465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824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922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289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404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1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279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977F834C-A06E-448C-AF48-C81844DC7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Suenen Dulces Himnos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973FE64-D921-41E9-9F73-777FB4C22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83DFA07-D210-4B18-A2C6-7C387893C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5104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¡Suenen dulces himnos gratos al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óiganse en concierto universal!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el alto cielo baja el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beneficio del mortal.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¡Gloria! ¡Gloria sea a nuestro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¡Gloria! Sí, cantemos a una voz.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cantar de gloria, que se oyó en Belén,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Sea nuestro cántico también.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D4A5C05-5E65-4907-AE95-0A3CE2187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D42F794-4F5F-4201-AC92-CEB21F34C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5104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Montes y collados fluyan leche y miel,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abundancia esparzan y solaz.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Gócense los pueblos, gócese Israel,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 la tierra viene ya la paz.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¡Gloria! ¡Gloria sea a nuestro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¡Gloria! Sí, cantemos a una voz.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cantar de gloria, que se oyó en Belén,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Sea nuestro cántico también.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DCACFC7-8A86-4A46-818D-E57D31FBC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23C7E90-DAEE-48AC-B5BD-A93A4AFB4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5104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Salte de alegría, lleno el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abatida y pobre humanidad;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se compadece viendo su aflicción,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le muestra buena voluntad.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¡Gloria! ¡Gloria sea a nuestro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¡Gloria! Sí, cantemos a una voz.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cantar de gloria, que se oyó en Belén,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Sea nuestro cántico también.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A26793C-C589-49AD-AE0E-64CC51AD5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1CEB6F2-8952-4FB2-88A6-30355893C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5104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Lata en nuestros pechos noble gratitud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Hacia quien nos brinda redención;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Jesús, el Cristo, que nos da salud,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Tributemos nuestra adoración.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¡Gloria! ¡Gloria sea a nuestro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¡Gloria! Sí, cantemos a una voz.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cantar de gloria, que se oyó en Belén,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Sea nuestro cántico también.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284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2020-06-28T17:18:59Z</dcterms:modified>
</cp:coreProperties>
</file>