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1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469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6731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3143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0337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6004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5832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048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6203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030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055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47256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1427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1868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56926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27976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9805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8774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0435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95103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319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387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29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186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55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771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129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60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4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277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E2AF755-D554-4CB6-AA07-F93D68C43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290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¿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Quieres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Ser Salvo?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BAECB4C-F84C-4344-9FAC-B1AE41086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4F7AF5E-37BB-4E05-8B00-D6707D1BE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68881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¿Quieres ser salvo de toda maldad?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Tan sólo hay poder en mi Jesús.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¿Quieres vivir y gozar santidad?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Tan sólo hay poder en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Hay poder, sí, sin igual poder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Jesús quien murió;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Hay poder, sí, sin igual poder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sangre que Él vertió.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B6D412D-DBF2-4603-AA94-FC16763CC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B060DB2-94C7-45A5-81EE-21420EC11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1564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¿Quieres ser libre de orgullo y pasión?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Tan sólo hay poder en mi Jesús.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¿Quieres vencer toda cruel tentación?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Tan sólo hay poder en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Hay poder, sí, sin igual poder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Jesús quien murió;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Hay poder, sí, sin igual poder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sangre que Él vertió.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D7DB5EE-2954-4879-AB7B-6BAC71442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E7063C7-62EC-4B58-AD2E-99451F5E9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2055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¿Quieres servir a tu Rey y Señor?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Tan sólo hay poder en mi Jesús.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y ser salvo podrás en su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Tan sólo hay poder en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Hay poder, sí, sin igual poder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Jesús quien murió;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Hay poder, sí, sin igual poder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sangre que Él vertió.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21</TotalTime>
  <Words>198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2020-06-28T18:09:25Z</dcterms:modified>
</cp:coreProperties>
</file>