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312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4692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67312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31431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903377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6004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758329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0484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62038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00309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40557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2472565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14278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18682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56926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127976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98058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87747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043526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951034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3194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3877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3297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71865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955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57716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1291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9606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544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2779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3E2AF755-D554-4CB6-AA07-F93D68C43C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290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¿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Quieres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Ser Salvo?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0BAECB4C-F84C-4344-9FAC-B1AE41086E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C4F7AF5E-37BB-4E05-8B00-D6707D1BEF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4"/>
            <a:ext cx="68881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¿Quieres ser salvo de toda maldad?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Tan sólo hay poder en mi Jesús.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¿Quieres vivir y gozar santidad?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Tan sólo hay poder en Jesús.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Hay poder, sí, sin igual poder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Jesús quien murió;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Hay poder, sí, sin igual poder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la sangre que Él vertió.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DB6D412D-DBF2-4603-AA94-FC16763CC0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B060DB2-94C7-45A5-81EE-21420EC11B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715645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¿Quieres ser libre de orgullo y pasión?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Tan sólo hay poder en mi Jesús.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¿Quieres vencer toda cruel tentación?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Tan sólo hay poder en Jesús.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Hay poder, sí, sin igual poder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Jesús quien murió;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Hay poder, sí, sin igual poder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la sangre que Él vertió.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7D7DB5EE-2954-4879-AB7B-6BAC71442D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4E7063C7-62EC-4B58-AD2E-99451F5E98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620553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¿Quieres servir a tu Rey y Señor?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Tan sólo hay poder en mi Jesús.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 y ser salvo podrás en su amor,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Tan sólo hay poder en Jesús.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Hay poder, sí, sin igual poder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Jesús quien murió;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Hay poder, sí, sin igual poder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la sangre que Él vertió.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21</TotalTime>
  <Words>198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2020-06-28T18:09:25Z</dcterms:modified>
</cp:coreProperties>
</file>