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61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740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1867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0882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9353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2105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534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8741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4884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7397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59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18727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7089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8788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9811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162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1351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86814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44491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93837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72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50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147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686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891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935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765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971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6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729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C348F4E-D2A0-4714-9419-7180755D2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291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Cuando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Andemos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Con Dios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90FEC13-BB12-4FEE-921E-B8A3272A2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4F88401-C1D4-4FE0-AB65-421742459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6947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700" b="1">
                <a:latin typeface="Century Gothic" panose="020B0502020202020204" pitchFamily="34" charset="0"/>
              </a:rPr>
              <a:t>Cuando andemos con Dios, escuchando su voz</a:t>
            </a:r>
            <a:r>
              <a:rPr lang="es-ES" altLang="es-CL" sz="2800" b="1">
                <a:latin typeface="Century Gothic" panose="020B0502020202020204" pitchFamily="34" charset="0"/>
              </a:rPr>
              <a:t>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senda florida será;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acatamos su ley Él será nuestro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Él reinaremos allá.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Obedecer, cumple a nuestro deber;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queréis ser felices, debéis de obedecer.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6343CAE-0B1C-4401-9664-BD79F1647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F514178-75FA-4E58-99AF-727B0B9D6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9422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Cuando Cristo murió nuestro llanto enjugó,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Proclamarle debemos doquier;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Gozarás del amor de tu Rey y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obediente le entregas tu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Obedecer, cumple a nuestro deber;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queréis ser felices, debéis de obedecer.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50B831B-9BC8-425F-8468-89E692168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ECF1187-B1CD-4CD2-9A99-D836F0D01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5961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No podremos probar sus delicias sin par,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seguimos mundano placer;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Obtendremos su amor y el divino favor,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sus leyes queremos hacer.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Obedecer, cumple a nuestro deber;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queréis ser felices, debéis de obedecer.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150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2020-06-28T18:09:36Z</dcterms:modified>
</cp:coreProperties>
</file>