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9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339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0095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622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2101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4012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3794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1876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35445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58150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6906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579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848567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64455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16197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59984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85552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92011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19317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02920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7259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7188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6455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2394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686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6877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4247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6403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0834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107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3937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3B9ECF28-49ED-4E4B-ADE3-D28228DE3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81000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292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Mirad El Gran Amor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2FF316D6-F88E-4D5E-91CA-66F963C2A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987A03E1-2948-4233-BC80-46DE953DE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1" y="1143001"/>
            <a:ext cx="7224713" cy="528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600" b="1">
                <a:latin typeface="Century Gothic" panose="020B0502020202020204" pitchFamily="34" charset="0"/>
              </a:rPr>
              <a:t>Mirad el gran amor ¡Aleluya! ¡Aleluya!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De nuestro Salvador ¡Aleluya! ¡Aleluya!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Su trono Él dejó, al mundo descendió,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Su sangre derramó por salvar al pecador.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¡Aleluya! ¡Aleluya! Demos gloria a Jesús;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¡Aleluya! ¡Aleluya! Somos salvos por su cruz.</a:t>
            </a:r>
          </a:p>
          <a:p>
            <a:endParaRPr lang="es-ES" altLang="es-CL" sz="2600" b="1">
              <a:latin typeface="Century Gothic" panose="020B0502020202020204" pitchFamily="34" charset="0"/>
            </a:endParaRPr>
          </a:p>
          <a:p>
            <a:r>
              <a:rPr lang="es-ES" altLang="es-CL" sz="2600" b="1">
                <a:latin typeface="Century Gothic" panose="020B0502020202020204" pitchFamily="34" charset="0"/>
              </a:rPr>
              <a:t>2. Luchemos con valor ¡Aleluya! ¡Aleluya!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En nombre del Señor ¡Aleluya! ¡Aleluya!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El diablo rugirá, el mundo se reirá,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El Salvador será con nosotros hasta el fin.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¡Aleluya¡ ¡Aleluya! Confiemos en Jesús;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¡Aleluya! ¡Aleluya! Venceremos por su cruz</a:t>
            </a:r>
            <a:r>
              <a:rPr lang="es-ES" altLang="es-CL" sz="2800" b="1">
                <a:latin typeface="Century Gothic" panose="020B0502020202020204" pitchFamily="34" charset="0"/>
              </a:rPr>
              <a:t>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1A509585-910F-448C-9B72-7FED52D12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A394E94-8A5A-4E01-B50A-49F834307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1" y="1143001"/>
            <a:ext cx="7038975" cy="528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600" b="1">
                <a:latin typeface="Century Gothic" panose="020B0502020202020204" pitchFamily="34" charset="0"/>
              </a:rPr>
              <a:t>3. ¡Muy pronto volverá! ¡Aleluya! ¡Aleluya!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¡Qué gozo nos dará! ¡Aleluya! ¡Aleluya!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¡Gloriosa reunión! ¡Eterna bendición!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Y grata comunión para siempre con Jesús.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¡Aleluya! ¡Aleluya! Para siempre con Jesús;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¡Aleluya! ¡Aleluya! Redimidos por su cruz.</a:t>
            </a:r>
          </a:p>
          <a:p>
            <a:endParaRPr lang="es-ES" altLang="es-CL" sz="2600" b="1">
              <a:latin typeface="Century Gothic" panose="020B0502020202020204" pitchFamily="34" charset="0"/>
            </a:endParaRPr>
          </a:p>
          <a:p>
            <a:endParaRPr lang="es-ES" altLang="es-CL" sz="2600" b="1">
              <a:latin typeface="Century Gothic" panose="020B0502020202020204" pitchFamily="34" charset="0"/>
            </a:endParaRPr>
          </a:p>
          <a:p>
            <a:endParaRPr lang="es-ES" altLang="es-CL" sz="2600" b="1">
              <a:latin typeface="Century Gothic" panose="020B0502020202020204" pitchFamily="34" charset="0"/>
            </a:endParaRPr>
          </a:p>
          <a:p>
            <a:endParaRPr lang="es-ES" altLang="es-CL" sz="2600" b="1">
              <a:latin typeface="Century Gothic" panose="020B0502020202020204" pitchFamily="34" charset="0"/>
            </a:endParaRPr>
          </a:p>
          <a:p>
            <a:endParaRPr lang="es-ES" altLang="es-CL" sz="2600" b="1">
              <a:latin typeface="Century Gothic" panose="020B0502020202020204" pitchFamily="34" charset="0"/>
            </a:endParaRPr>
          </a:p>
          <a:p>
            <a:endParaRPr lang="es-ES" altLang="es-CL" sz="26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23</TotalTime>
  <Words>190</Words>
  <Application>Microsoft Office PowerPoint</Application>
  <PresentationFormat>Panorámica</PresentationFormat>
  <Paragraphs>27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8</cp:revision>
  <dcterms:created xsi:type="dcterms:W3CDTF">2009-10-18T19:42:14Z</dcterms:created>
  <dcterms:modified xsi:type="dcterms:W3CDTF">2020-06-28T18:09:47Z</dcterms:modified>
</cp:coreProperties>
</file>