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7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97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44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088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275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25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275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465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5578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6434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05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72976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7329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2289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7578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4075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236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63207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26020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83186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228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136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547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108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381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305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52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824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3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664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3FE3384-9D1B-40AB-BC14-89A445A78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294</a:t>
            </a:r>
            <a:r>
              <a:rPr lang="es-ES_tradnl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Dime La Antigua Historia</a:t>
            </a:r>
            <a:endParaRPr lang="es-ES_tradnl" altLang="en-US" sz="2600" b="1"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5F8D1D8-86E8-49C4-AC0C-909F2F6B3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74A933B-F93D-42A4-BF5A-29F90C339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1295401"/>
            <a:ext cx="8329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Dime la antigua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celestial favor,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y de su gloria, de Cristo y de su amor.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Dímela con llaneza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Propia de la niñez,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es mi mente flaca y anhelo sencillez.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Dime la antigua historia,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Cuéntame la victoria,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Háblame de la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y de su amor.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3D0BCC6-C55E-492C-B38D-D245C7358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20133D9-8EFE-48F6-BC01-9319AABEC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1850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Dime esa grata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lentitud, y así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Conoceré la obra que Cristo hizo por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Dímela con frecuencia,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soy dado a olvidar,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matinal rocío suele el sol disipar.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Dime la antigua historia,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Cuéntame la victoria,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Háblame de la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y de su amor.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744BE21-F71A-41A7-943D-AA0EBC0BE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E86809-7C6A-4E55-9344-6A58D2E8D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059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Dime tan dulce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tono claro y fiel;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Murió Jesús, y salvo yo quiero ser por Él.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Dime esa historia siempre,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en tiempo de aflicción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Deseas a mi alma traer consolación.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Dime la antigua historia,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Cuéntame la victoria,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Háblame de la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y de su amor.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9505492-3944-40B5-9AD7-27E4E20E3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73C9371-CB4C-40DA-A33F-0D10FB233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82121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Dime la misma historia,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crees que tal vez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ciega de este mundo la falsa brillantez.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cuando ya me alumbre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gloria la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Repíteme la historia: “Quien te salva es Jesús”.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Dime la antigua historia,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Cuéntame la victoria,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Háblame de la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y de su amor.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IEA</Template>
  <TotalTime>25</TotalTime>
  <Words>259</Words>
  <Application>Microsoft Office PowerPoint</Application>
  <PresentationFormat>Panorámica</PresentationFormat>
  <Paragraphs>53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2020-06-28T18:11:00Z</dcterms:modified>
</cp:coreProperties>
</file>