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373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7973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445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0882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2750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25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2757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4653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55785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64341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905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729762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73292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22898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7578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40758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92362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63207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26020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83186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2281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1368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5476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1081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3819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3055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5234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824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237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6640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E3FE3384-9D1B-40AB-BC14-89A445A78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rgbClr val="FF9900"/>
                </a:solidFill>
                <a:latin typeface="Century Gothic" panose="020B0502020202020204" pitchFamily="34" charset="0"/>
              </a:rPr>
              <a:t>294</a:t>
            </a:r>
            <a:r>
              <a:rPr lang="es-ES_tradnl" altLang="en-US" sz="2600" b="1">
                <a:solidFill>
                  <a:srgbClr val="FF9900"/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rgbClr val="FF9900"/>
                </a:solidFill>
                <a:latin typeface="Century Gothic" panose="020B0502020202020204" pitchFamily="34" charset="0"/>
              </a:rPr>
              <a:t>Dime La Antigua Historia</a:t>
            </a:r>
            <a:endParaRPr lang="es-ES_tradnl" altLang="en-US" sz="2600" b="1"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35F8D1D8-86E8-49C4-AC0C-909F2F6B3B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674A933B-F93D-42A4-BF5A-29F90C339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1" y="1295401"/>
            <a:ext cx="83296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Dime la antigua historia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Del celestial favor,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Cristo y de su gloria, de Cristo y de su amor.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Dímela con llaneza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Propia de la niñez,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Porque es mi mente flaca y anhelo sencillez.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Dime la antigua historia,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Cuéntame la victoria,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Háblame de la gloria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Cristo y de su amor.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C3D0BCC6-C55E-492C-B38D-D245C73587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20133D9-8EFE-48F6-BC01-9319AABEC2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71850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Dime esa grata historia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lentitud, y así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Conoceré la obra que Cristo hizo por mí.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Dímela con frecuencia,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soy dado a olvidar,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el matinal rocío suele el sol disipar.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Dime la antigua historia,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Cuéntame la victoria,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Háblame de la gloria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Cristo y de su amor.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1744BE21-F71A-41A7-943D-AA0EBC0BE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06E86809-7C6A-4E55-9344-6A58D2E8D3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70596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Dime tan dulce historia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tono claro y fiel;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Murió Jesús, y salvo yo quiero ser por Él.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Dime esa historia siempre,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en tiempo de aflicción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Deseas a mi alma traer consolación.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Dime la antigua historia,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Cuéntame la victoria,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Háblame de la gloria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Cristo y de su amor.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99505492-3944-40B5-9AD7-27E4E20E37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73C9371-CB4C-40DA-A33F-0D10FB2333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82121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Dime la misma historia,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crees que tal vez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ciega de este mundo la falsa brillantez.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cuando ya me alumbre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la gloria la luz,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Repíteme la historia: “Quien te salva es Jesús”.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Dime la antigua historia,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Cuéntame la victoria,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Háblame de la gloria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Cristo y de su amor.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IEA</Template>
  <TotalTime>25</TotalTime>
  <Words>259</Words>
  <Application>Microsoft Office PowerPoint</Application>
  <PresentationFormat>Panorámica</PresentationFormat>
  <Paragraphs>53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8</cp:revision>
  <dcterms:created xsi:type="dcterms:W3CDTF">2009-10-18T19:42:14Z</dcterms:created>
  <dcterms:modified xsi:type="dcterms:W3CDTF">2020-06-28T18:11:00Z</dcterms:modified>
</cp:coreProperties>
</file>