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65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531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0407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6308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8275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265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790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199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415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35420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141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683383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7996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4936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2522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76658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05454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5492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61384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25016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922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5580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576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766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842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128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203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230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37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323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6224621-5BD9-4282-94F2-54F98C6C8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295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Grato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Es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Decir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La Historia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FEA5B7C-6ECD-45EB-8B30-D22B8AB53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144053DF-D84F-4DA2-A803-593E3A29A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2251"/>
            <a:ext cx="8329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Grato es decir la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celestial favor,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y de su gloria, de Cristo y de su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agrada referirla,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sé que es la verdad;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nada satisface cual ella, mi ansiedad.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¡Cuán bella es esa historia!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tema allá en la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Será la antigua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y de su amor.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DE964AB-1EDC-43A8-887B-B54A3AF8D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704B39E-0556-4531-AD55-0B8FE589D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5426"/>
            <a:ext cx="7586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Grato es decir la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brilla cual fanal,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glorias y portentos no reconoce igual;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agrada referirla,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me hace mucho bien,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eso a ti deseo decírtela también.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¡Cuán bella es esa historia!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tema allá en la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Será la antigua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y de su amor.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89CD8AA-5E76-415C-B133-8ED1B253F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FDD33D6-9E40-4B20-8419-B5007DCEC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8601"/>
            <a:ext cx="78740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Grato es decir la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antigua, sin vejez,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Parece al repetirla más dulce cada vez;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agrada referirla,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hay quien nunca oyó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para hacerle salvo el buen Jesús murió.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¡Cuán bella es esa historia!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tema allá en la gloria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Será la antigua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y de su amor.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25</TotalTime>
  <Words>209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2020-06-28T18:12:14Z</dcterms:modified>
</cp:coreProperties>
</file>