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3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952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69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964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009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09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456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068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683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3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59120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08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6332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368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393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4593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623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935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521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66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2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9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1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23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14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22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33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4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48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A1DA608-610C-422C-81A6-17A0772C2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Todo Aquel Que Oye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0375044-634D-407B-8B8C-7CE983270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58325B8-C4E9-42FE-8416-1A537175E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0189"/>
            <a:ext cx="7427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Todo aquel que oye vaya a proclamar: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“Salvación de gracia Cristo vino a dar”.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perdido mundo débese anunciar,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aquel que cree debe procurar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Estas buenas nuevas siempre predicar;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Jesús de balde quiere perdonar: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4524EC7-7140-44A3-BFCF-ED4C712FC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0F13D50-716A-490B-ACBF-508F5930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1776"/>
            <a:ext cx="73628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Todo aquel que quiere, vaya sin tardar;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Franca está la puerta y podéis entrar;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el camino al celeste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aquel que cree debe procurar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Estas buenas nuevas siempre predicar;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Jesús de balde quiere perdonar: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5A9EE67-61FB-486D-A127-68163E7C4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D125C6B-1EE1-40A1-9807-0B944C20E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3364"/>
            <a:ext cx="6900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Firme es la promesa, oye pecador: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tú la vida? Mira al Salvador: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a todos llama con divino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aquel que cree debe procurar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Estas buenas nuevas siempre predicar;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Jesús de balde quiere perdonar: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¡Id al Salvador Jesús!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186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2020-06-28T18:12:24Z</dcterms:modified>
</cp:coreProperties>
</file>