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796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7531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3952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36995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39648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00989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18098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45613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70685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56830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6342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7591202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8083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63327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43682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339332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45936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16239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29350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75213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5667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8235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694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3134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2236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0149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0229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3335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943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4481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2A1DA608-610C-422C-81A6-17A0772C25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296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Todo Aquel Que Oye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E0375044-634D-407B-8B8C-7CE9832702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258325B8-C4E9-42FE-8416-1A537175E8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500189"/>
            <a:ext cx="74279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Todo aquel que oye vaya a proclamar: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“Salvación de gracia Cristo vino a dar”.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perdido mundo débese anunciar,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¡Id al Salvador Jesús!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Todo aquel que cree debe procurar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Estas buenas nuevas siempre predicar;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Jesús de balde quiere perdonar: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¡Id al Salvador Jesús!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64524EC7-7140-44A3-BFCF-ED4C712FC3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0F13D50-716A-490B-ACBF-508F5930FE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501776"/>
            <a:ext cx="73628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Todo aquel que quiere, vaya sin tardar;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Franca está la puerta y podéis entrar;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es el camino al celeste hogar,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¡Id al Salvador Jesús!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Todo aquel que cree debe procurar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Estas buenas nuevas siempre predicar;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Jesús de balde quiere perdonar: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¡Id al Salvador Jesús!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55A9EE67-61FB-486D-A127-68163E7C4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0D125C6B-1EE1-40A1-9807-0B944C20E8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503364"/>
            <a:ext cx="69008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Firme es la promesa, oye pecador: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¿Quieres tú la vida? Mira al Salvador: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a todos llama con divino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¡Id al Salvador Jesús!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Todo aquel que cree debe procurar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Estas buenas nuevas siempre predicar;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Jesús de balde quiere perdonar: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¡Id al Salvador Jesús!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26</TotalTime>
  <Words>186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2020-06-28T18:12:24Z</dcterms:modified>
</cp:coreProperties>
</file>