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1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55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454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489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4043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87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3140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3872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095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42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52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9228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327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180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9269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4137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0882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073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5560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29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23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83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97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66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4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76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31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68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9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70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32AAE55-8992-4E06-8BFB-CC0EBFEBF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¿Has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Hallado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Cristo?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695F8FE-1764-490B-B798-63B45438D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19D43D7-BA6A-4451-9922-C25DB2585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6539"/>
            <a:ext cx="77168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¿Has hallado en Cristo tu buen Salvador?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¿Eres salvo por la sangre de Jesús?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¿Por la fe descansas en el Redentor?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¿Eres salvo por la sangre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Lávame, lávame,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sangre, Cordero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alma limpia me presentaré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tu tribunal de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51C3DD7-0BBE-41FE-8BC7-CB4586A03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D6471F8-1F4B-49F2-A481-47011EAB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9714"/>
            <a:ext cx="72771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¿Vives siempre al lado de tu Salvador?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¿Eres salvo por la sangre de Jesús?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¿Del pecado eres siempre vencedor?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¿Eres salvo por la sangre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Lávame, lávame,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sangre, Cordero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alma limpia me presentaré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tu tribunal de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AA0AA0A-EAF6-4B2A-B9A4-9239FB708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F432A78-C4E4-45D8-8DF4-D3BBBC82E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12889"/>
            <a:ext cx="64039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¿Cuándo Él viniere te encontrarás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lavado en la sangre de Jesús?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¿Para su venida preparado estás,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lavado en la sangre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Lávame, lávame,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sangre, Cordero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alma limpia me presentaré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tu tribunal de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DC4223E-9704-4B40-A94D-A40144FF7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F1C312-9EC3-4AF9-80BC-653F4A334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16064"/>
            <a:ext cx="6381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 perdón y paz deseas,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refugio es la sangre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librarte quieres de eternal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acude a la sangre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Lávame, lávame,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sangre, Cordero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alma limpia me presentaré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tu tribunal de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253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2020-06-28T18:12:32Z</dcterms:modified>
</cp:coreProperties>
</file>