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9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517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4046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1257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751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7064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157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2347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15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3590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762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47749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549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642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3042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0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5244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13885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1590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55054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46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917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954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60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5739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68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65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565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2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020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1D2E253-723A-47AC-9C83-2A4A37D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¿Temes Que En La Lucha?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BEB4C0B-0804-4A34-9310-A89EFAD4C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AA7ED4C-9EA5-4FF7-A27F-0578EB4E6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993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¿Temes que en la lucha no podrás vencer,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la dura prueba derrotado ser?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Abre bien la puerta de tu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Abre bien la puerta de tu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entrará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8CDC5CF-D18E-465B-BE4A-9CEE8243B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145FBC5-6310-418C-B904-96A534017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3755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¿Es tu fe muy débil en la obscuridad?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¿Son tus fuerzas pocas contra la maldad?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Abre bien la puerta de tu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Abre bien la puerta de tu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entrará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F790F4D-1415-459C-ADA8-5B35FA5AD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C4A68DD-4C9F-461C-9EC0-E2D149067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56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¿Quieres ir gozándote en la senda aquí?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que el Señor te utilice a ti?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Abre bien la puerta de tu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 al Salvador entrar,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Abre bien la puerta de tu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entrará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186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2020-06-28T18:12:41Z</dcterms:modified>
</cp:coreProperties>
</file>