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454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3966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00144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07215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1467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64072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6302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0360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90857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09649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7387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222287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68252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11377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3055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55768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23244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11851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13221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25570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7021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5348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2078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3583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8795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9767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3619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2410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064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899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2E00541F-DC4D-4850-9640-CFDF99484E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rgbClr val="FF9900"/>
                </a:solidFill>
                <a:latin typeface="Century Gothic" panose="020B0502020202020204" pitchFamily="34" charset="0"/>
              </a:rPr>
              <a:t>299</a:t>
            </a:r>
            <a:r>
              <a:rPr lang="es-ES_tradnl" altLang="en-US" sz="2600" b="1">
                <a:solidFill>
                  <a:srgbClr val="FF9900"/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rgbClr val="FF9900"/>
                </a:solidFill>
                <a:latin typeface="Century Gothic" panose="020B0502020202020204" pitchFamily="34" charset="0"/>
              </a:rPr>
              <a:t>Me Hirió El Pecado</a:t>
            </a:r>
            <a:endParaRPr lang="es-ES_tradnl" altLang="en-US" sz="2600" b="1"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8019BE63-BB16-4FA9-8889-5FDD1617CE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6519ED83-AFAD-470E-AED9-4FE7E07D28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80184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Me hirió el pecado, fui a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Mostréle mi dolor;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Perdido, errante, vi su luz,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Bendíjome en su amor.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Fue en la cruz, en la cruz, do primero vi la luz,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las manchas de mi alma yo lavé;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Fue allí por fe do vi a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siempre feliz con Él seré.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BEA14677-73B5-4CDC-A780-7D14F8C8A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0188103-E368-44B5-9A2C-0DB81C73BF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80184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Sobre una cruz mi buen Señor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sangre derramó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este pobre pecador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quien así salvó.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Fue en la cruz, en la cruz, do primero vi la luz,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las manchas de mi alma yo lavé;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Fue allí por fe do vi a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siempre feliz con Él seré.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5740230B-54F1-4989-9360-BC1CCC6692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CD8DC22B-B71A-4024-BB86-232834933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80184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Venció la muerte con poder,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al cielo se exaltó;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Confiar en Él es mi placer,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Morir no temo yo.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Fue en la cruz, en la cruz, do primero vi la luz,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las manchas de mi alma yo lavé;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Fue allí por fe do vi a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siempre feliz con Él seré.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618F6139-AF4B-4FF7-85E3-400C43EF3F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2F69B1F-5E12-4D5D-AB21-17725845E1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80184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Aunque Él se fue solo no estoy,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Mandó al Consolador,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Divino Espíritu, que hoy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da perfecto amor.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Fue en la cruz, en la cruz, do primero vi la luz,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las manchas de mi alma yo lavé;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Fue allí por fe do vi a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siempre feliz con Él seré.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27</TotalTime>
  <Words>274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2020-06-28T18:12:54Z</dcterms:modified>
</cp:coreProperties>
</file>