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4" r:id="rId1"/>
    <p:sldMasterId id="2147483736" r:id="rId2"/>
  </p:sldMasterIdLst>
  <p:sldIdLst>
    <p:sldId id="262" r:id="rId3"/>
    <p:sldId id="263" r:id="rId4"/>
    <p:sldId id="264" r:id="rId5"/>
    <p:sldId id="256" r:id="rId6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518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01070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36688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681172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76038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2961987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26821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76075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23400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66287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5937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1164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7155204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323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7302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37327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32558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18484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0736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19272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66715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38416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87093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09651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98612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6309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04430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68977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19987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02174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4744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  <p:sldLayoutId id="2147483748" r:id="rId12"/>
    <p:sldLayoutId id="2147483749" r:id="rId13"/>
    <p:sldLayoutId id="2147483750" r:id="rId14"/>
    <p:sldLayoutId id="2147483751" r:id="rId15"/>
    <p:sldLayoutId id="2147483752" r:id="rId16"/>
    <p:sldLayoutId id="2147483753" r:id="rId17"/>
  </p:sldLayoutIdLst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9D1CD8DE-2C45-496D-AC53-DAD56FBEA5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765176"/>
            <a:ext cx="822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s-ES_tradnl" altLang="en-US" sz="28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3. Dad </a:t>
            </a:r>
            <a:r>
              <a:rPr lang="en-US" altLang="en-US" sz="28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Al Padre Toda Gloria</a:t>
            </a:r>
            <a:endParaRPr lang="es-ES_tradnl" altLang="en-US" sz="2800" b="1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F99B3631-65D9-4BDB-8795-1F5EB30152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4972D0D7-593F-4A86-B1A6-9805EAB509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00375" y="1773239"/>
            <a:ext cx="51435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tabLst>
                <a:tab pos="6238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tabLst>
                <a:tab pos="6238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tabLst>
                <a:tab pos="6238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tabLst>
                <a:tab pos="6238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6238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6238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6238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6238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6238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_tradnl" altLang="es-CL" sz="2800" b="1">
                <a:latin typeface="Century Gothic" panose="020B0502020202020204" pitchFamily="34" charset="0"/>
              </a:rPr>
              <a:t>1. 	Dad al Padre toda gloria,</a:t>
            </a:r>
          </a:p>
          <a:p>
            <a:r>
              <a:rPr lang="es-ES_tradnl" altLang="es-CL" sz="2800" b="1">
                <a:latin typeface="Century Gothic" panose="020B0502020202020204" pitchFamily="34" charset="0"/>
              </a:rPr>
              <a:t>	Dad al Hijo todo honor,</a:t>
            </a:r>
          </a:p>
          <a:p>
            <a:r>
              <a:rPr lang="es-ES_tradnl" altLang="es-CL" sz="2800" b="1">
                <a:latin typeface="Century Gothic" panose="020B0502020202020204" pitchFamily="34" charset="0"/>
              </a:rPr>
              <a:t>	Y al Espíritu Divino</a:t>
            </a:r>
          </a:p>
          <a:p>
            <a:r>
              <a:rPr lang="es-ES_tradnl" altLang="es-CL" sz="2800" b="1">
                <a:latin typeface="Century Gothic" panose="020B0502020202020204" pitchFamily="34" charset="0"/>
              </a:rPr>
              <a:t>	Alabanzas de loor.</a:t>
            </a:r>
            <a:r>
              <a:rPr lang="es-ES" altLang="es-CL" sz="2800" b="1">
                <a:latin typeface="Century Gothic" panose="020B0502020202020204" pitchFamily="34" charset="0"/>
              </a:rPr>
              <a:t> </a:t>
            </a:r>
            <a:endParaRPr lang="es-ES_tradnl" altLang="es-CL" sz="2800" b="1">
              <a:latin typeface="Century Gothic" panose="020B0502020202020204" pitchFamily="34" charset="0"/>
            </a:endParaRPr>
          </a:p>
        </p:txBody>
      </p:sp>
      <p:sp>
        <p:nvSpPr>
          <p:cNvPr id="10245" name="Rectangle 5">
            <a:extLst>
              <a:ext uri="{FF2B5EF4-FFF2-40B4-BE49-F238E27FC236}">
                <a16:creationId xmlns:a16="http://schemas.microsoft.com/office/drawing/2014/main" id="{BC4640FD-DFBA-450B-9229-7FECA260F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66989" y="3789363"/>
            <a:ext cx="6861175" cy="2227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9001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0795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588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438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_tradnl" altLang="es-CL" sz="2800" b="1">
                <a:latin typeface="Century Gothic" panose="020B0502020202020204" pitchFamily="34" charset="0"/>
              </a:rPr>
              <a:t>Coro:</a:t>
            </a:r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_tradnl" altLang="es-CL" sz="2800" b="1">
                <a:latin typeface="Century Gothic" panose="020B0502020202020204" pitchFamily="34" charset="0"/>
              </a:rPr>
              <a:t>¡Adoradle, adoradle,</a:t>
            </a:r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_tradnl" altLang="es-CL" sz="2800" b="1">
                <a:latin typeface="Century Gothic" panose="020B0502020202020204" pitchFamily="34" charset="0"/>
              </a:rPr>
              <a:t>Adorad al Salvador!</a:t>
            </a:r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_tradnl" altLang="es-CL" sz="2800" b="1">
                <a:latin typeface="Century Gothic" panose="020B0502020202020204" pitchFamily="34" charset="0"/>
              </a:rPr>
              <a:t>Tributadle toda gloria,</a:t>
            </a:r>
          </a:p>
          <a:p>
            <a:r>
              <a:rPr lang="es-ES_tradnl" altLang="es-CL" sz="2800" b="1">
                <a:latin typeface="Century Gothic" panose="020B0502020202020204" pitchFamily="34" charset="0"/>
              </a:rPr>
              <a:t>Pueblo suyo por su grande amor.</a:t>
            </a:r>
            <a:r>
              <a:rPr lang="es-ES" altLang="es-CL" sz="1800">
                <a:latin typeface="Tahoma" panose="020B0604030504040204" pitchFamily="34" charset="0"/>
              </a:rPr>
              <a:t> 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040B1904-8E01-4213-9220-D6A873D153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8333FABD-63A0-494B-89C0-D5BF097DEC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5913" y="1484314"/>
            <a:ext cx="5243512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tabLst>
                <a:tab pos="6238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tabLst>
                <a:tab pos="6238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tabLst>
                <a:tab pos="6238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tabLst>
                <a:tab pos="6238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6238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6238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6238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6238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6238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_tradnl" altLang="es-CL" sz="2800" b="1">
                <a:latin typeface="Century Gothic" panose="020B0502020202020204" pitchFamily="34" charset="0"/>
              </a:rPr>
              <a:t>2. 	¡Adoradle, oh Iglesia!</a:t>
            </a:r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_tradnl" altLang="es-CL" sz="2800" b="1">
                <a:latin typeface="Century Gothic" panose="020B0502020202020204" pitchFamily="34" charset="0"/>
              </a:rPr>
              <a:t>	Por Jesús tu Redentor,</a:t>
            </a:r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_tradnl" altLang="es-CL" sz="2800" b="1">
                <a:latin typeface="Century Gothic" panose="020B0502020202020204" pitchFamily="34" charset="0"/>
              </a:rPr>
              <a:t>	Rescatada por su gracia,</a:t>
            </a:r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_tradnl" altLang="es-CL" sz="2800" b="1">
                <a:latin typeface="Century Gothic" panose="020B0502020202020204" pitchFamily="34" charset="0"/>
              </a:rPr>
              <a:t>	Libre por su grande amor.</a:t>
            </a:r>
          </a:p>
        </p:txBody>
      </p:sp>
      <p:sp>
        <p:nvSpPr>
          <p:cNvPr id="11268" name="Rectangle 4">
            <a:extLst>
              <a:ext uri="{FF2B5EF4-FFF2-40B4-BE49-F238E27FC236}">
                <a16:creationId xmlns:a16="http://schemas.microsoft.com/office/drawing/2014/main" id="{6B06242F-FD45-4028-984E-682F1152E9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3613" y="3500438"/>
            <a:ext cx="5961062" cy="2227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s-ES_tradnl" altLang="es-CL" sz="2800" b="1">
                <a:latin typeface="Century Gothic" panose="020B0502020202020204" pitchFamily="34" charset="0"/>
              </a:rPr>
              <a:t>Coro:</a:t>
            </a:r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_tradnl" altLang="es-CL" sz="2800" b="1">
                <a:latin typeface="Century Gothic" panose="020B0502020202020204" pitchFamily="34" charset="0"/>
              </a:rPr>
              <a:t>¡Adoradle, adoradle,</a:t>
            </a:r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_tradnl" altLang="es-CL" sz="2800" b="1">
                <a:latin typeface="Century Gothic" panose="020B0502020202020204" pitchFamily="34" charset="0"/>
              </a:rPr>
              <a:t>Adorad al Salvador!</a:t>
            </a:r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_tradnl" altLang="es-CL" sz="2800" b="1">
                <a:latin typeface="Century Gothic" panose="020B0502020202020204" pitchFamily="34" charset="0"/>
              </a:rPr>
              <a:t>Tributadle toda gloria,</a:t>
            </a:r>
          </a:p>
          <a:p>
            <a:r>
              <a:rPr lang="es-ES_tradnl" altLang="es-CL" sz="2800" b="1">
                <a:latin typeface="Century Gothic" panose="020B0502020202020204" pitchFamily="34" charset="0"/>
              </a:rPr>
              <a:t>Pueblo suyo por su grande amor.</a:t>
            </a:r>
            <a:r>
              <a:rPr lang="es-ES" altLang="es-CL">
                <a:latin typeface="Tahoma" panose="020B0604030504040204" pitchFamily="34" charset="0"/>
              </a:rPr>
              <a:t> 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09F0A247-F248-4F7B-840C-5A768E7ADE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BE462EA1-61D1-400F-B678-177A5AA188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00376" y="1628776"/>
            <a:ext cx="5357813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tabLst>
                <a:tab pos="53657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tabLst>
                <a:tab pos="53657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tabLst>
                <a:tab pos="53657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tabLst>
                <a:tab pos="53657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53657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3657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3657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3657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3657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_tradnl" altLang="es-CL" sz="2800" b="1">
                <a:latin typeface="Century Gothic" panose="020B0502020202020204" pitchFamily="34" charset="0"/>
              </a:rPr>
              <a:t>3. 	Entonadle un canto nuevo,</a:t>
            </a:r>
          </a:p>
          <a:p>
            <a:r>
              <a:rPr lang="es-ES_tradnl" altLang="es-CL" sz="2800" b="1">
                <a:latin typeface="Century Gothic" panose="020B0502020202020204" pitchFamily="34" charset="0"/>
              </a:rPr>
              <a:t>	Huestes libres del Señor;</a:t>
            </a:r>
          </a:p>
          <a:p>
            <a:r>
              <a:rPr lang="es-ES_tradnl" altLang="es-CL" sz="2800" b="1">
                <a:latin typeface="Century Gothic" panose="020B0502020202020204" pitchFamily="34" charset="0"/>
              </a:rPr>
              <a:t>	Tierra, cielos, mar y luna,</a:t>
            </a:r>
          </a:p>
          <a:p>
            <a:r>
              <a:rPr lang="es-ES_tradnl" altLang="es-CL" sz="2800" b="1">
                <a:latin typeface="Century Gothic" panose="020B0502020202020204" pitchFamily="34" charset="0"/>
              </a:rPr>
              <a:t>	Gloria dan al Trino Dios.</a:t>
            </a:r>
            <a:r>
              <a:rPr lang="es-ES" altLang="es-CL" sz="2800" b="1">
                <a:latin typeface="Century Gothic" panose="020B0502020202020204" pitchFamily="34" charset="0"/>
              </a:rPr>
              <a:t> </a:t>
            </a:r>
            <a:endParaRPr lang="es-ES_tradnl" altLang="es-CL" sz="2800" b="1">
              <a:latin typeface="Century Gothic" panose="020B0502020202020204" pitchFamily="34" charset="0"/>
            </a:endParaRPr>
          </a:p>
        </p:txBody>
      </p:sp>
      <p:sp>
        <p:nvSpPr>
          <p:cNvPr id="12292" name="Rectangle 4">
            <a:extLst>
              <a:ext uri="{FF2B5EF4-FFF2-40B4-BE49-F238E27FC236}">
                <a16:creationId xmlns:a16="http://schemas.microsoft.com/office/drawing/2014/main" id="{E8F755FE-D7FA-42AE-9820-1F77E1867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32176" y="3573463"/>
            <a:ext cx="5457825" cy="2227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s-ES_tradnl" altLang="es-CL" sz="2800" b="1">
                <a:latin typeface="Century Gothic" panose="020B0502020202020204" pitchFamily="34" charset="0"/>
              </a:rPr>
              <a:t>Último Coro:</a:t>
            </a:r>
          </a:p>
          <a:p>
            <a:r>
              <a:rPr lang="es-ES_tradnl" altLang="es-CL" sz="2800" b="1">
                <a:latin typeface="Century Gothic" panose="020B0502020202020204" pitchFamily="34" charset="0"/>
              </a:rPr>
              <a:t>Yo te adoro, yo te adoro,</a:t>
            </a:r>
          </a:p>
          <a:p>
            <a:r>
              <a:rPr lang="es-ES_tradnl" altLang="es-CL" sz="2800" b="1">
                <a:latin typeface="Century Gothic" panose="020B0502020202020204" pitchFamily="34" charset="0"/>
              </a:rPr>
              <a:t>Yo te adoro, buen Jesús. </a:t>
            </a:r>
          </a:p>
          <a:p>
            <a:r>
              <a:rPr lang="es-ES_tradnl" altLang="es-CL" sz="2800" b="1">
                <a:latin typeface="Century Gothic" panose="020B0502020202020204" pitchFamily="34" charset="0"/>
              </a:rPr>
              <a:t>Yo te adoro reverente,</a:t>
            </a:r>
          </a:p>
          <a:p>
            <a:r>
              <a:rPr lang="es-ES_tradnl" altLang="es-CL" sz="2800" b="1">
                <a:latin typeface="Century Gothic" panose="020B0502020202020204" pitchFamily="34" charset="0"/>
              </a:rPr>
              <a:t>¡Oh, Cordero santo de mi Dios!</a:t>
            </a:r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9</TotalTime>
  <Words>92</Words>
  <Application>Microsoft Office PowerPoint</Application>
  <PresentationFormat>Panorámica</PresentationFormat>
  <Paragraphs>31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4</vt:i4>
      </vt:variant>
    </vt:vector>
  </HeadingPairs>
  <TitlesOfParts>
    <vt:vector size="13" baseType="lpstr">
      <vt:lpstr>Arial</vt:lpstr>
      <vt:lpstr>Calibri</vt:lpstr>
      <vt:lpstr>Calibri Light</vt:lpstr>
      <vt:lpstr>Century Gothic</vt:lpstr>
      <vt:lpstr>Tahoma</vt:lpstr>
      <vt:lpstr>Trebuchet MS</vt:lpstr>
      <vt:lpstr>Wingdings 3</vt:lpstr>
      <vt:lpstr>Tema de Office</vt:lpstr>
      <vt:lpstr>Himnos IEA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2020-06-28T17:13:03Z</dcterms:modified>
</cp:coreProperties>
</file>