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  <p:sldMasterId id="2147483736" r:id="rId2"/>
  </p:sldMasterIdLst>
  <p:sldIdLst>
    <p:sldId id="262" r:id="rId3"/>
    <p:sldId id="263" r:id="rId4"/>
    <p:sldId id="264" r:id="rId5"/>
    <p:sldId id="256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518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1070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6688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81172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6038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961987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6821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6075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3400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6287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5937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164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15520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23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2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37327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2558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18484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736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9272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6715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38416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7093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9651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8612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309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4430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8977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9987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2174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744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  <p:sldLayoutId id="2147483751" r:id="rId15"/>
    <p:sldLayoutId id="2147483752" r:id="rId16"/>
    <p:sldLayoutId id="2147483753" r:id="rId17"/>
  </p:sldLayoutIdLst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9D1CD8DE-2C45-496D-AC53-DAD56FBEA5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765176"/>
            <a:ext cx="822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altLang="en-US" sz="28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3. Dad </a:t>
            </a:r>
            <a:r>
              <a:rPr lang="en-US" altLang="en-US" sz="28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Al Padre Toda Gloria</a:t>
            </a:r>
            <a:endParaRPr lang="es-ES_tradnl" altLang="en-US" sz="28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F99B3631-65D9-4BDB-8795-1F5EB30152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4972D0D7-593F-4A86-B1A6-9805EAB50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0375" y="1773239"/>
            <a:ext cx="51435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s-CL" sz="2800" b="1">
                <a:latin typeface="Century Gothic" panose="020B0502020202020204" pitchFamily="34" charset="0"/>
              </a:rPr>
              <a:t>1. 	Dad al Padre toda gloria,</a:t>
            </a: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Dad al Hijo todo honor,</a:t>
            </a: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Y al Espíritu Divino</a:t>
            </a: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Alabanzas de loor.</a:t>
            </a:r>
            <a:r>
              <a:rPr lang="es-ES" altLang="es-CL" sz="2800" b="1">
                <a:latin typeface="Century Gothic" panose="020B0502020202020204" pitchFamily="34" charset="0"/>
              </a:rPr>
              <a:t> </a:t>
            </a:r>
            <a:endParaRPr lang="es-ES_tradnl" altLang="es-CL" sz="2800" b="1">
              <a:latin typeface="Century Gothic" panose="020B0502020202020204" pitchFamily="34" charset="0"/>
            </a:endParaRPr>
          </a:p>
        </p:txBody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BC4640FD-DFBA-450B-9229-7FECA260FC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6989" y="3789363"/>
            <a:ext cx="6861175" cy="2227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9001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079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588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38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s-CL" sz="2800" b="1">
                <a:latin typeface="Century Gothic" panose="020B0502020202020204" pitchFamily="34" charset="0"/>
              </a:rPr>
              <a:t>Coro: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¡Adoradle, adoradle,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Adorad al Salvador!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Tributadle toda gloria,</a:t>
            </a: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Pueblo suyo por su grande amor.</a:t>
            </a:r>
            <a:r>
              <a:rPr lang="es-ES" altLang="es-CL" sz="1800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040B1904-8E01-4213-9220-D6A873D153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333FABD-63A0-494B-89C0-D5BF097DEC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5913" y="1484314"/>
            <a:ext cx="5243512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s-CL" sz="2800" b="1">
                <a:latin typeface="Century Gothic" panose="020B0502020202020204" pitchFamily="34" charset="0"/>
              </a:rPr>
              <a:t>2. 	¡Adoradle, oh Iglesia!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Por Jesús tu Redentor,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Rescatada por su gracia,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Libre por su grande amor.</a:t>
            </a:r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6B06242F-FD45-4028-984E-682F1152E9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3613" y="3500438"/>
            <a:ext cx="5961062" cy="2227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_tradnl" altLang="es-CL" sz="2800" b="1">
                <a:latin typeface="Century Gothic" panose="020B0502020202020204" pitchFamily="34" charset="0"/>
              </a:rPr>
              <a:t>Coro: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¡Adoradle, adoradle,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Adorad al Salvador!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Tributadle toda gloria,</a:t>
            </a: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Pueblo suyo por su grande amor.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09F0A247-F248-4F7B-840C-5A768E7AD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BE462EA1-61D1-400F-B678-177A5AA188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0376" y="1628776"/>
            <a:ext cx="5357813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s-CL" sz="2800" b="1">
                <a:latin typeface="Century Gothic" panose="020B0502020202020204" pitchFamily="34" charset="0"/>
              </a:rPr>
              <a:t>3. 	Entonadle un canto nuevo,</a:t>
            </a: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Huestes libres del Señor;</a:t>
            </a: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Tierra, cielos, mar y luna,</a:t>
            </a: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Gloria dan al Trino Dios.</a:t>
            </a:r>
            <a:r>
              <a:rPr lang="es-ES" altLang="es-CL" sz="2800" b="1">
                <a:latin typeface="Century Gothic" panose="020B0502020202020204" pitchFamily="34" charset="0"/>
              </a:rPr>
              <a:t> </a:t>
            </a:r>
            <a:endParaRPr lang="es-ES_tradnl" altLang="es-CL" sz="2800" b="1">
              <a:latin typeface="Century Gothic" panose="020B0502020202020204" pitchFamily="34" charset="0"/>
            </a:endParaRP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E8F755FE-D7FA-42AE-9820-1F77E1867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2176" y="3573463"/>
            <a:ext cx="5457825" cy="2227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_tradnl" altLang="es-CL" sz="2800" b="1">
                <a:latin typeface="Century Gothic" panose="020B0502020202020204" pitchFamily="34" charset="0"/>
              </a:rPr>
              <a:t>Último Coro:</a:t>
            </a: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Yo te adoro, yo te adoro,</a:t>
            </a: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Yo te adoro, buen Jesús. </a:t>
            </a: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Yo te adoro reverente,</a:t>
            </a: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¡Oh, Cordero santo de mi Dios!</a:t>
            </a:r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92</Words>
  <Application>Microsoft Office PowerPoint</Application>
  <PresentationFormat>Panorámica</PresentationFormat>
  <Paragraphs>31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Tahoma</vt:lpstr>
      <vt:lpstr>Trebuchet MS</vt:lpstr>
      <vt:lpstr>Wingdings 3</vt:lpstr>
      <vt:lpstr>Tema de Office</vt:lpstr>
      <vt:lpstr>Himnos IEA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2020-06-28T17:13:03Z</dcterms:modified>
</cp:coreProperties>
</file>