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6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41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8172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594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484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9722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2166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4315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0919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383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524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78462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652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8860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0505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956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435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3474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33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9454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316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28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5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6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735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593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36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42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003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773A72F-CA1E-4BDE-9D15-FF96B573C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Arrullo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Escuchad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4C0698D-8B14-40F1-9F23-1C162FA5B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AB9A928-6A19-417F-8865-E6CD1BC90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7231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Un arrullo escuchad y una estrella mirad,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una madre el orar, y de un niño el llorar.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estrella derrama su luz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Proclamando de un Niño el humilde 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En un pobre portal nace el Rey celestial,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unos brazos de amor son dosel protector.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estrella derrama su espléndida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Anunciando a los hombres que nace Jesús.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B184A1B-E938-43A3-BB02-2125172FA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74518F-CD44-4537-B736-D55A810A2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1200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Dulce Niño que irás como heraldo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Destruyendo el dolor, y encendiendo el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puedan las almas vivir en tu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¡Nace en todos los pechos, oh dulce Jesús!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123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2020-06-28T17:19:11Z</dcterms:modified>
</cp:coreProperties>
</file>