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345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276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82845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248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109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6079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9431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5369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51879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6254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805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718879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1448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0894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81733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04620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42658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7709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96819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45379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0890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6181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9077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724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2485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80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343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44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97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8245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E36AE99-A6AC-4571-BCB5-F154888B9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300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Mira A Cristo Y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Vivirás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97F03ED-43E3-4364-819D-D7D4775FA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1BA1EBBC-DEA1-4D30-96FE-1C9787D2A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2596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Dios mensaje para todos me ha dado: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te lo anuncio que es veraz;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santo Libro Dios nos ha hablado: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“Sólo mira a Cristo y vivirás”.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 a Cristo y vivirás;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Mira, y vida en Él tendrás.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santo Libro Dios nos ha hablado: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“Sólo mira a Cristo y vivirás”.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F791B11-3701-45B2-AEC8-9B7768ABF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51499CD-E471-44FD-A167-993FD0A577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4866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El mensaje que el Señor te ha mandado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uno de celeste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mensaje al mundo fue promulgado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Jesús el tierno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 a Cristo y vivirás;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Mira, y vida en Él tendrás.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santo Libro Dios nos ha hablado: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“Sólo mira a Cristo y vivirás”.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4379B6B-56AA-45A0-945F-948930A06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7B82304C-622C-4C8A-A1D5-DC3F63FBA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67373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Vida Cristo el Salvador quiere darte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tú su voz escucharás;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Vida alcanzarás si quieres mirarle,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Sólo mira a Cristo y vivirás.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 a Cristo y vivirás;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Mira, y vida en Él tendrás.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santo Libro Dios nos ha hablado: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“Sólo mira a Cristo y vivirás”.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C73942A7-C6B0-4183-8865-28FC7F9F7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E653760-B6BB-4EA5-A7AF-D8DDC23B2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1818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Yo te contaré cómo Él me ha salvado: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Él vine y Él me redimió;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el nombre del Señor he confiado,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vida eterna Él me dio.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 a Cristo y vivirás;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Mira, y vida en Él tendrás.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santo Libro Dios nos ha hablado: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“Sólo mira a Cristo y vivirás”.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28</TotalTime>
  <Words>266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2020-06-28T18:13:14Z</dcterms:modified>
</cp:coreProperties>
</file>