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0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3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674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736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0070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070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2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148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9197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846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72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4055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805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018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525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80609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6445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7553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9487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1777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47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87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163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6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994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4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2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83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2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E699E7E-72A8-40AD-BAF5-B761320A8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Mundo Perdido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68A4597-62BB-4FEB-9208-E10CF185A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DF8BD15-DA2F-4D8A-BBB7-8BC72B3FC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9135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El mundo perdido en pecado se vio;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en las tinieblas la gloria brilló,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¡Ven a la luz; no quieres perder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perfecto al amanecer!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ciego fui, mas ya puedo ver,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8AE053C-6479-4E95-BBD5-B3DC149BD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9D11172-1D1D-4DC4-9157-53D154B3B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4357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En día la noche se cambia con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luz andarás si a su ley eres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¡Ven a la luz; no quieres perder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perfecto al amanecer!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ciego fui, mas ya puedo ver,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06C87CE-108E-47A8-A585-AB2F1794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574B2A5-C644-4A76-B428-78E089A5C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9723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Oh, ciegos y presos del lóbrego error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manda lavaros y ver su fulgor,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¡Ven a la luz; no quieres perder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perfecto al amanecer!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ciego fui, mas ya puedo ver,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98E37D0-650E-4BE0-BA10-C4361B96E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7E30CE7-C960-4709-9634-0176A0397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9832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Ni soles ni lunas el cielo tendrá,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luz de su rostro lo iluminará,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¡Ven a la luz; no quieres perder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Gozo perfecto al amanecer!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ciego fui, mas ya puedo ver,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¡Jesús es la luz del mundo!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28</TotalTime>
  <Words>278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2020-06-28T18:13:24Z</dcterms:modified>
</cp:coreProperties>
</file>