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21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3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21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706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37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08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09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146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1592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36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9264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711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8641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4725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121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75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9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5471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6031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44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695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322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89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544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11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80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427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7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035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E32F240-2E21-4BAE-8A4E-9B30872A8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Alabanzas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Dad A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67FEDDA-B62C-45AB-9F8B-B4CEDB60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888596A-AAFD-4ECE-8AD9-B20181E8F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820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Alabanzas dad 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Ensalzad al Redentor;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Tributadle santos todos, grande gloria y loor.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estemos en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presencia de nuestro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una voz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Diremos del gran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D8AC48B-AABF-4C19-A97F-1EACA3D28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A81D704-C4ED-4E21-A8C8-D19629AA6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375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victoria es segura,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las huestes del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pelead con la mirada puesta en nuestro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Protector!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estemos en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presencia de nuestro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una voz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Diremos del gran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06DE86A-ACA3-4D9A-8C94-5CF65235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240BBA6-29CD-4F11-B1C3-BC346524A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089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El pendón alzad, cristianos,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cruz, y caminad;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triunfo en triunfos, siempre firmes avanzad.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estemos en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presencia de nuestro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una voz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Diremos del gran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357AB40-8CF0-4956-B166-D15B4A87F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E089BC7-2133-41AA-8B39-893D7AD6F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956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Adelante en la lucha,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soldados de la fe!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Dad loor, es nuestro el triunfo, gloria a Cristo,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estemos en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presencia de nuestro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una voz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Diremos del gran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29</TotalTime>
  <Words>198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2020-06-28T18:13:33Z</dcterms:modified>
</cp:coreProperties>
</file>