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933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8216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0351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6219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7060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3372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8087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2098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51469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15927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0368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92641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77112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86412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47256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21214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9754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897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54711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60316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449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6951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3226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3896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544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711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3801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4270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076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0356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8E32F240-2E21-4BAE-8A4E-9B30872A8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302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Alabanzas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Dad A Cristo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867FEDDA-B62C-45AB-9F8B-B4CEDB608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3888596A-AAFD-4ECE-8AD9-B20181E8F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782002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Alabanzas dad a Cristo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Ensalzad al Redentor;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Tributadle santos todos, grande gloria y loor.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estemos en gloria,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presencia de nuestro Redentor,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una voz la historia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Diremos del gran Vencedor.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CD8AC48B-AABF-4C19-A97F-1EACA3D28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A81D704-C4ED-4E21-A8C8-D19629AA6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80375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La victoria es segura,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las huestes del Señor;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¡Oh, pelead con la mirada puesta en nuestro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Protector!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estemos en gloria,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presencia de nuestro Redentor,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una voz la historia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Diremos del gran vencedor.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106DE86A-ACA3-4D9A-8C94-5CF652356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240BBA6-29CD-4F11-B1C3-BC346524A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80899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El pendón alzad, cristianos,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la cruz, y caminad;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triunfo en triunfos, siempre firmes avanzad.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estemos en gloria,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presencia de nuestro Redentor,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una voz la historia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Diremos del gran vencedor.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1357AB40-8CF0-4956-B166-D15B4A87F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E089BC7-2133-41AA-8B39-893D7AD6F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79565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Adelante en la lucha,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¡Oh, soldados de la fe!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Dad loor, es nuestro el triunfo, gloria a Cristo,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Nuestro Rey.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estemos en gloria,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presencia de nuestro Redentor,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una voz la historia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Diremos del gran vencedor.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29</TotalTime>
  <Words>198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8</cp:revision>
  <dcterms:created xsi:type="dcterms:W3CDTF">2009-10-18T19:42:14Z</dcterms:created>
  <dcterms:modified xsi:type="dcterms:W3CDTF">2020-06-28T18:13:33Z</dcterms:modified>
</cp:coreProperties>
</file>